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8" r:id="rId3"/>
    <p:sldId id="283" r:id="rId4"/>
    <p:sldId id="301" r:id="rId5"/>
    <p:sldId id="302" r:id="rId6"/>
    <p:sldId id="285" r:id="rId7"/>
    <p:sldId id="286" r:id="rId8"/>
    <p:sldId id="288" r:id="rId9"/>
    <p:sldId id="291" r:id="rId10"/>
    <p:sldId id="290" r:id="rId11"/>
    <p:sldId id="289" r:id="rId12"/>
    <p:sldId id="292" r:id="rId13"/>
    <p:sldId id="293" r:id="rId14"/>
    <p:sldId id="272" r:id="rId15"/>
    <p:sldId id="279" r:id="rId16"/>
    <p:sldId id="294" r:id="rId17"/>
    <p:sldId id="295" r:id="rId18"/>
    <p:sldId id="296" r:id="rId19"/>
    <p:sldId id="298" r:id="rId20"/>
    <p:sldId id="297" r:id="rId21"/>
    <p:sldId id="277" r:id="rId22"/>
    <p:sldId id="300" r:id="rId23"/>
    <p:sldId id="299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92A0"/>
    <a:srgbClr val="FFFFFF"/>
    <a:srgbClr val="FFD500"/>
    <a:srgbClr val="FF00FF"/>
    <a:srgbClr val="D8007A"/>
    <a:srgbClr val="61FFFB"/>
    <a:srgbClr val="E0E1E3"/>
    <a:srgbClr val="CFF8FF"/>
    <a:srgbClr val="CCA68B"/>
    <a:srgbClr val="B188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46ECA1-4ACB-4075-9BA9-CBCE7548F389}" v="324" dt="2023-04-20T02:10:16.117"/>
    <p1510:client id="{701951D4-06CF-4989-B50D-5B232DF02BE8}" v="25" dt="2023-04-19T14:45:27.1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5D46ECA1-4ACB-4075-9BA9-CBCE7548F389}"/>
    <pc:docChg chg="custSel modSld">
      <pc:chgData name="Laura Oathout" userId="6ff55ba14486fe89" providerId="LiveId" clId="{5D46ECA1-4ACB-4075-9BA9-CBCE7548F389}" dt="2023-04-20T02:10:16.117" v="555"/>
      <pc:docMkLst>
        <pc:docMk/>
      </pc:docMkLst>
      <pc:sldChg chg="delSp mod setBg">
        <pc:chgData name="Laura Oathout" userId="6ff55ba14486fe89" providerId="LiveId" clId="{5D46ECA1-4ACB-4075-9BA9-CBCE7548F389}" dt="2023-04-20T02:10:15.250" v="17"/>
        <pc:sldMkLst>
          <pc:docMk/>
          <pc:sldMk cId="2312784001" sldId="257"/>
        </pc:sldMkLst>
        <pc:spChg chg="del">
          <ac:chgData name="Laura Oathout" userId="6ff55ba14486fe89" providerId="LiveId" clId="{5D46ECA1-4ACB-4075-9BA9-CBCE7548F389}" dt="2023-04-20T02:10:15.202" v="9"/>
          <ac:spMkLst>
            <pc:docMk/>
            <pc:sldMk cId="2312784001" sldId="257"/>
            <ac:spMk id="9" creationId="{AE3AD686-79BE-2774-3935-0045588533E8}"/>
          </ac:spMkLst>
        </pc:spChg>
        <pc:spChg chg="del">
          <ac:chgData name="Laura Oathout" userId="6ff55ba14486fe89" providerId="LiveId" clId="{5D46ECA1-4ACB-4075-9BA9-CBCE7548F389}" dt="2023-04-20T02:10:15.202" v="11"/>
          <ac:spMkLst>
            <pc:docMk/>
            <pc:sldMk cId="2312784001" sldId="257"/>
            <ac:spMk id="10" creationId="{E62CF7F3-AE47-A7E8-D125-2CA05E3BF1E4}"/>
          </ac:spMkLst>
        </pc:spChg>
        <pc:spChg chg="del">
          <ac:chgData name="Laura Oathout" userId="6ff55ba14486fe89" providerId="LiveId" clId="{5D46ECA1-4ACB-4075-9BA9-CBCE7548F389}" dt="2023-04-20T02:10:15.187" v="1"/>
          <ac:spMkLst>
            <pc:docMk/>
            <pc:sldMk cId="2312784001" sldId="257"/>
            <ac:spMk id="18" creationId="{C8CED1B2-9486-9A28-0675-C24BEC305F62}"/>
          </ac:spMkLst>
        </pc:spChg>
        <pc:spChg chg="del">
          <ac:chgData name="Laura Oathout" userId="6ff55ba14486fe89" providerId="LiveId" clId="{5D46ECA1-4ACB-4075-9BA9-CBCE7548F389}" dt="2023-04-20T02:10:15.202" v="3"/>
          <ac:spMkLst>
            <pc:docMk/>
            <pc:sldMk cId="2312784001" sldId="257"/>
            <ac:spMk id="19" creationId="{9C453A75-022D-2042-09D6-BFDF5CB44048}"/>
          </ac:spMkLst>
        </pc:spChg>
        <pc:picChg chg="del">
          <ac:chgData name="Laura Oathout" userId="6ff55ba14486fe89" providerId="LiveId" clId="{5D46ECA1-4ACB-4075-9BA9-CBCE7548F389}" dt="2023-04-20T02:10:15.202" v="15"/>
          <ac:picMkLst>
            <pc:docMk/>
            <pc:sldMk cId="2312784001" sldId="257"/>
            <ac:picMk id="8" creationId="{1AB2AE64-9ECF-D3B8-78D4-74660F8CDECD}"/>
          </ac:picMkLst>
        </pc:picChg>
        <pc:picChg chg="del">
          <ac:chgData name="Laura Oathout" userId="6ff55ba14486fe89" providerId="LiveId" clId="{5D46ECA1-4ACB-4075-9BA9-CBCE7548F389}" dt="2023-04-20T02:10:15.202" v="13"/>
          <ac:picMkLst>
            <pc:docMk/>
            <pc:sldMk cId="2312784001" sldId="257"/>
            <ac:picMk id="14" creationId="{7D480B4C-F7CB-9564-FEB5-1E85FD0E8EE5}"/>
          </ac:picMkLst>
        </pc:picChg>
        <pc:picChg chg="del">
          <ac:chgData name="Laura Oathout" userId="6ff55ba14486fe89" providerId="LiveId" clId="{5D46ECA1-4ACB-4075-9BA9-CBCE7548F389}" dt="2023-04-20T02:10:15.202" v="5"/>
          <ac:picMkLst>
            <pc:docMk/>
            <pc:sldMk cId="2312784001" sldId="257"/>
            <ac:picMk id="16" creationId="{B77DF874-56A8-884F-4751-ECFEFF42208B}"/>
          </ac:picMkLst>
        </pc:picChg>
        <pc:picChg chg="del">
          <ac:chgData name="Laura Oathout" userId="6ff55ba14486fe89" providerId="LiveId" clId="{5D46ECA1-4ACB-4075-9BA9-CBCE7548F389}" dt="2023-04-20T02:10:15.202" v="7"/>
          <ac:picMkLst>
            <pc:docMk/>
            <pc:sldMk cId="2312784001" sldId="257"/>
            <ac:picMk id="32" creationId="{5F60C48B-F00D-402A-BA97-BEB7411A14B1}"/>
          </ac:picMkLst>
        </pc:picChg>
      </pc:sldChg>
      <pc:sldChg chg="delSp mod setBg">
        <pc:chgData name="Laura Oathout" userId="6ff55ba14486fe89" providerId="LiveId" clId="{5D46ECA1-4ACB-4075-9BA9-CBCE7548F389}" dt="2023-04-20T02:10:15.727" v="249"/>
        <pc:sldMkLst>
          <pc:docMk/>
          <pc:sldMk cId="4163100112" sldId="272"/>
        </pc:sldMkLst>
        <pc:spChg chg="del">
          <ac:chgData name="Laura Oathout" userId="6ff55ba14486fe89" providerId="LiveId" clId="{5D46ECA1-4ACB-4075-9BA9-CBCE7548F389}" dt="2023-04-20T02:10:15.691" v="239"/>
          <ac:spMkLst>
            <pc:docMk/>
            <pc:sldMk cId="4163100112" sldId="272"/>
            <ac:spMk id="2" creationId="{005868F1-D0A5-DB3F-0844-D0A1599682B8}"/>
          </ac:spMkLst>
        </pc:spChg>
        <pc:spChg chg="del">
          <ac:chgData name="Laura Oathout" userId="6ff55ba14486fe89" providerId="LiveId" clId="{5D46ECA1-4ACB-4075-9BA9-CBCE7548F389}" dt="2023-04-20T02:10:15.691" v="235"/>
          <ac:spMkLst>
            <pc:docMk/>
            <pc:sldMk cId="4163100112" sldId="272"/>
            <ac:spMk id="4" creationId="{2CD9D15A-D657-346E-9176-CE232B59625F}"/>
          </ac:spMkLst>
        </pc:spChg>
        <pc:spChg chg="del">
          <ac:chgData name="Laura Oathout" userId="6ff55ba14486fe89" providerId="LiveId" clId="{5D46ECA1-4ACB-4075-9BA9-CBCE7548F389}" dt="2023-04-20T02:10:15.706" v="243"/>
          <ac:spMkLst>
            <pc:docMk/>
            <pc:sldMk cId="4163100112" sldId="272"/>
            <ac:spMk id="7" creationId="{675DBAA6-6EC3-84DB-AF61-E30B7AF3B701}"/>
          </ac:spMkLst>
        </pc:spChg>
        <pc:spChg chg="del">
          <ac:chgData name="Laura Oathout" userId="6ff55ba14486fe89" providerId="LiveId" clId="{5D46ECA1-4ACB-4075-9BA9-CBCE7548F389}" dt="2023-04-20T02:10:15.691" v="237"/>
          <ac:spMkLst>
            <pc:docMk/>
            <pc:sldMk cId="4163100112" sldId="272"/>
            <ac:spMk id="9" creationId="{23A534E0-51EE-B051-CF60-4B45D23B6AC8}"/>
          </ac:spMkLst>
        </pc:spChg>
        <pc:picChg chg="del">
          <ac:chgData name="Laura Oathout" userId="6ff55ba14486fe89" providerId="LiveId" clId="{5D46ECA1-4ACB-4075-9BA9-CBCE7548F389}" dt="2023-04-20T02:10:15.706" v="241"/>
          <ac:picMkLst>
            <pc:docMk/>
            <pc:sldMk cId="4163100112" sldId="272"/>
            <ac:picMk id="3" creationId="{27B4F47E-1340-5157-63E5-FB96E1193452}"/>
          </ac:picMkLst>
        </pc:picChg>
        <pc:picChg chg="del">
          <ac:chgData name="Laura Oathout" userId="6ff55ba14486fe89" providerId="LiveId" clId="{5D46ECA1-4ACB-4075-9BA9-CBCE7548F389}" dt="2023-04-20T02:10:15.706" v="245"/>
          <ac:picMkLst>
            <pc:docMk/>
            <pc:sldMk cId="4163100112" sldId="272"/>
            <ac:picMk id="20" creationId="{39CC97A4-8D2E-5AB7-DA79-F35FEBE2234F}"/>
          </ac:picMkLst>
        </pc:picChg>
        <pc:picChg chg="del">
          <ac:chgData name="Laura Oathout" userId="6ff55ba14486fe89" providerId="LiveId" clId="{5D46ECA1-4ACB-4075-9BA9-CBCE7548F389}" dt="2023-04-20T02:10:15.706" v="247"/>
          <ac:picMkLst>
            <pc:docMk/>
            <pc:sldMk cId="4163100112" sldId="272"/>
            <ac:picMk id="21" creationId="{B853AF1B-14E3-7FD4-4180-36E69A714BED}"/>
          </ac:picMkLst>
        </pc:picChg>
      </pc:sldChg>
      <pc:sldChg chg="delSp mod setBg">
        <pc:chgData name="Laura Oathout" userId="6ff55ba14486fe89" providerId="LiveId" clId="{5D46ECA1-4ACB-4075-9BA9-CBCE7548F389}" dt="2023-04-20T02:10:16.017" v="485"/>
        <pc:sldMkLst>
          <pc:docMk/>
          <pc:sldMk cId="253098034" sldId="277"/>
        </pc:sldMkLst>
        <pc:spChg chg="del">
          <ac:chgData name="Laura Oathout" userId="6ff55ba14486fe89" providerId="LiveId" clId="{5D46ECA1-4ACB-4075-9BA9-CBCE7548F389}" dt="2023-04-20T02:10:15.959" v="443"/>
          <ac:spMkLst>
            <pc:docMk/>
            <pc:sldMk cId="253098034" sldId="277"/>
            <ac:spMk id="2" creationId="{005868F1-D0A5-DB3F-0844-D0A1599682B8}"/>
          </ac:spMkLst>
        </pc:spChg>
        <pc:spChg chg="del">
          <ac:chgData name="Laura Oathout" userId="6ff55ba14486fe89" providerId="LiveId" clId="{5D46ECA1-4ACB-4075-9BA9-CBCE7548F389}" dt="2023-04-20T02:10:15.985" v="467"/>
          <ac:spMkLst>
            <pc:docMk/>
            <pc:sldMk cId="253098034" sldId="277"/>
            <ac:spMk id="16" creationId="{4C29B0F5-633F-75CD-31F3-B4C819B0E41C}"/>
          </ac:spMkLst>
        </pc:spChg>
        <pc:spChg chg="del">
          <ac:chgData name="Laura Oathout" userId="6ff55ba14486fe89" providerId="LiveId" clId="{5D46ECA1-4ACB-4075-9BA9-CBCE7548F389}" dt="2023-04-20T02:10:15.985" v="477"/>
          <ac:spMkLst>
            <pc:docMk/>
            <pc:sldMk cId="253098034" sldId="277"/>
            <ac:spMk id="17" creationId="{D91CEF05-FC96-CC64-C523-75C3E2F12EE0}"/>
          </ac:spMkLst>
        </pc:spChg>
        <pc:spChg chg="del">
          <ac:chgData name="Laura Oathout" userId="6ff55ba14486fe89" providerId="LiveId" clId="{5D46ECA1-4ACB-4075-9BA9-CBCE7548F389}" dt="2023-04-20T02:10:15.985" v="479"/>
          <ac:spMkLst>
            <pc:docMk/>
            <pc:sldMk cId="253098034" sldId="277"/>
            <ac:spMk id="18" creationId="{D7E0D3A6-4084-9BB8-5B1C-97E2A16A81D9}"/>
          </ac:spMkLst>
        </pc:spChg>
        <pc:spChg chg="del">
          <ac:chgData name="Laura Oathout" userId="6ff55ba14486fe89" providerId="LiveId" clId="{5D46ECA1-4ACB-4075-9BA9-CBCE7548F389}" dt="2023-04-20T02:10:15.984" v="465"/>
          <ac:spMkLst>
            <pc:docMk/>
            <pc:sldMk cId="253098034" sldId="277"/>
            <ac:spMk id="20" creationId="{DBB2627D-CA85-9C81-3374-D13E526318CF}"/>
          </ac:spMkLst>
        </pc:spChg>
        <pc:spChg chg="del">
          <ac:chgData name="Laura Oathout" userId="6ff55ba14486fe89" providerId="LiveId" clId="{5D46ECA1-4ACB-4075-9BA9-CBCE7548F389}" dt="2023-04-20T02:10:15.959" v="439"/>
          <ac:spMkLst>
            <pc:docMk/>
            <pc:sldMk cId="253098034" sldId="277"/>
            <ac:spMk id="21" creationId="{29888B38-CE9F-8DAB-41D7-C179B9D3BF86}"/>
          </ac:spMkLst>
        </pc:spChg>
        <pc:spChg chg="del">
          <ac:chgData name="Laura Oathout" userId="6ff55ba14486fe89" providerId="LiveId" clId="{5D46ECA1-4ACB-4075-9BA9-CBCE7548F389}" dt="2023-04-20T02:10:15.959" v="441"/>
          <ac:spMkLst>
            <pc:docMk/>
            <pc:sldMk cId="253098034" sldId="277"/>
            <ac:spMk id="22" creationId="{52F81234-3A2E-486D-2430-4CB9D2CA8CA6}"/>
          </ac:spMkLst>
        </pc:spChg>
        <pc:spChg chg="del">
          <ac:chgData name="Laura Oathout" userId="6ff55ba14486fe89" providerId="LiveId" clId="{5D46ECA1-4ACB-4075-9BA9-CBCE7548F389}" dt="2023-04-20T02:10:15.975" v="447"/>
          <ac:spMkLst>
            <pc:docMk/>
            <pc:sldMk cId="253098034" sldId="277"/>
            <ac:spMk id="29" creationId="{FAC88045-7B7D-9F7D-FC21-025A7E415061}"/>
          </ac:spMkLst>
        </pc:spChg>
        <pc:spChg chg="del">
          <ac:chgData name="Laura Oathout" userId="6ff55ba14486fe89" providerId="LiveId" clId="{5D46ECA1-4ACB-4075-9BA9-CBCE7548F389}" dt="2023-04-20T02:10:15.978" v="451"/>
          <ac:spMkLst>
            <pc:docMk/>
            <pc:sldMk cId="253098034" sldId="277"/>
            <ac:spMk id="41" creationId="{40A52137-4D1B-AB75-CC12-B0E8A1888CBC}"/>
          </ac:spMkLst>
        </pc:spChg>
        <pc:spChg chg="del">
          <ac:chgData name="Laura Oathout" userId="6ff55ba14486fe89" providerId="LiveId" clId="{5D46ECA1-4ACB-4075-9BA9-CBCE7548F389}" dt="2023-04-20T02:10:15.978" v="455"/>
          <ac:spMkLst>
            <pc:docMk/>
            <pc:sldMk cId="253098034" sldId="277"/>
            <ac:spMk id="44" creationId="{E4E0123B-D664-2C61-F3DC-33E789F1660E}"/>
          </ac:spMkLst>
        </pc:spChg>
        <pc:spChg chg="del">
          <ac:chgData name="Laura Oathout" userId="6ff55ba14486fe89" providerId="LiveId" clId="{5D46ECA1-4ACB-4075-9BA9-CBCE7548F389}" dt="2023-04-20T02:10:15.981" v="459"/>
          <ac:spMkLst>
            <pc:docMk/>
            <pc:sldMk cId="253098034" sldId="277"/>
            <ac:spMk id="47" creationId="{6F579348-8F05-635E-BB7B-9D9C445C9ED1}"/>
          </ac:spMkLst>
        </pc:spChg>
        <pc:spChg chg="del">
          <ac:chgData name="Laura Oathout" userId="6ff55ba14486fe89" providerId="LiveId" clId="{5D46ECA1-4ACB-4075-9BA9-CBCE7548F389}" dt="2023-04-20T02:10:15.983" v="463"/>
          <ac:spMkLst>
            <pc:docMk/>
            <pc:sldMk cId="253098034" sldId="277"/>
            <ac:spMk id="50" creationId="{7F57A4BC-9830-D59E-B75E-0A5E4611D967}"/>
          </ac:spMkLst>
        </pc:spChg>
        <pc:picChg chg="del">
          <ac:chgData name="Laura Oathout" userId="6ff55ba14486fe89" providerId="LiveId" clId="{5D46ECA1-4ACB-4075-9BA9-CBCE7548F389}" dt="2023-04-20T02:10:15.993" v="483"/>
          <ac:picMkLst>
            <pc:docMk/>
            <pc:sldMk cId="253098034" sldId="277"/>
            <ac:picMk id="3" creationId="{C02A03BD-FED0-8C98-2E1D-B48B1AAFA50D}"/>
          </ac:picMkLst>
        </pc:picChg>
        <pc:picChg chg="del">
          <ac:chgData name="Laura Oathout" userId="6ff55ba14486fe89" providerId="LiveId" clId="{5D46ECA1-4ACB-4075-9BA9-CBCE7548F389}" dt="2023-04-20T02:10:15.985" v="469"/>
          <ac:picMkLst>
            <pc:docMk/>
            <pc:sldMk cId="253098034" sldId="277"/>
            <ac:picMk id="14" creationId="{8453D1FC-149F-8CC2-9BBC-6C306A263423}"/>
          </ac:picMkLst>
        </pc:picChg>
        <pc:picChg chg="del">
          <ac:chgData name="Laura Oathout" userId="6ff55ba14486fe89" providerId="LiveId" clId="{5D46ECA1-4ACB-4075-9BA9-CBCE7548F389}" dt="2023-04-20T02:10:15.985" v="471"/>
          <ac:picMkLst>
            <pc:docMk/>
            <pc:sldMk cId="253098034" sldId="277"/>
            <ac:picMk id="23" creationId="{3C790F5B-8FFF-7E4D-10FB-BACCF0F107A1}"/>
          </ac:picMkLst>
        </pc:picChg>
        <pc:picChg chg="del">
          <ac:chgData name="Laura Oathout" userId="6ff55ba14486fe89" providerId="LiveId" clId="{5D46ECA1-4ACB-4075-9BA9-CBCE7548F389}" dt="2023-04-20T02:10:15.985" v="473"/>
          <ac:picMkLst>
            <pc:docMk/>
            <pc:sldMk cId="253098034" sldId="277"/>
            <ac:picMk id="28" creationId="{89CF713D-7053-F898-5165-F1007F2A3618}"/>
          </ac:picMkLst>
        </pc:picChg>
        <pc:picChg chg="del">
          <ac:chgData name="Laura Oathout" userId="6ff55ba14486fe89" providerId="LiveId" clId="{5D46ECA1-4ACB-4075-9BA9-CBCE7548F389}" dt="2023-04-20T02:10:15.975" v="445"/>
          <ac:picMkLst>
            <pc:docMk/>
            <pc:sldMk cId="253098034" sldId="277"/>
            <ac:picMk id="30" creationId="{2C31247D-C9DA-5082-BEFB-64C7C9C22544}"/>
          </ac:picMkLst>
        </pc:picChg>
        <pc:picChg chg="del">
          <ac:chgData name="Laura Oathout" userId="6ff55ba14486fe89" providerId="LiveId" clId="{5D46ECA1-4ACB-4075-9BA9-CBCE7548F389}" dt="2023-04-20T02:10:15.985" v="475"/>
          <ac:picMkLst>
            <pc:docMk/>
            <pc:sldMk cId="253098034" sldId="277"/>
            <ac:picMk id="32" creationId="{173F7216-8038-70E0-DAE2-476A584C3237}"/>
          </ac:picMkLst>
        </pc:picChg>
        <pc:picChg chg="del">
          <ac:chgData name="Laura Oathout" userId="6ff55ba14486fe89" providerId="LiveId" clId="{5D46ECA1-4ACB-4075-9BA9-CBCE7548F389}" dt="2023-04-20T02:10:15.975" v="449"/>
          <ac:picMkLst>
            <pc:docMk/>
            <pc:sldMk cId="253098034" sldId="277"/>
            <ac:picMk id="40" creationId="{EA5016CD-8BF0-882F-094B-2CE3717A316B}"/>
          </ac:picMkLst>
        </pc:picChg>
        <pc:picChg chg="del">
          <ac:chgData name="Laura Oathout" userId="6ff55ba14486fe89" providerId="LiveId" clId="{5D46ECA1-4ACB-4075-9BA9-CBCE7548F389}" dt="2023-04-20T02:10:15.978" v="453"/>
          <ac:picMkLst>
            <pc:docMk/>
            <pc:sldMk cId="253098034" sldId="277"/>
            <ac:picMk id="43" creationId="{4E99B849-A3BF-AA00-9B15-00ADF7889FDE}"/>
          </ac:picMkLst>
        </pc:picChg>
        <pc:picChg chg="del">
          <ac:chgData name="Laura Oathout" userId="6ff55ba14486fe89" providerId="LiveId" clId="{5D46ECA1-4ACB-4075-9BA9-CBCE7548F389}" dt="2023-04-20T02:10:15.978" v="457"/>
          <ac:picMkLst>
            <pc:docMk/>
            <pc:sldMk cId="253098034" sldId="277"/>
            <ac:picMk id="46" creationId="{AA699F85-4517-60CF-17E3-8DAD93D4A27A}"/>
          </ac:picMkLst>
        </pc:picChg>
        <pc:picChg chg="del">
          <ac:chgData name="Laura Oathout" userId="6ff55ba14486fe89" providerId="LiveId" clId="{5D46ECA1-4ACB-4075-9BA9-CBCE7548F389}" dt="2023-04-20T02:10:15.982" v="461"/>
          <ac:picMkLst>
            <pc:docMk/>
            <pc:sldMk cId="253098034" sldId="277"/>
            <ac:picMk id="49" creationId="{D6B6C032-72E0-5D11-17EA-FEC36ECF3C3E}"/>
          </ac:picMkLst>
        </pc:picChg>
        <pc:picChg chg="del">
          <ac:chgData name="Laura Oathout" userId="6ff55ba14486fe89" providerId="LiveId" clId="{5D46ECA1-4ACB-4075-9BA9-CBCE7548F389}" dt="2023-04-20T02:10:15.991" v="481"/>
          <ac:picMkLst>
            <pc:docMk/>
            <pc:sldMk cId="253098034" sldId="277"/>
            <ac:picMk id="52" creationId="{D039F318-C11F-CB75-74F9-8331AE78DE3D}"/>
          </ac:picMkLst>
        </pc:picChg>
      </pc:sldChg>
      <pc:sldChg chg="delSp mod setBg">
        <pc:chgData name="Laura Oathout" userId="6ff55ba14486fe89" providerId="LiveId" clId="{5D46ECA1-4ACB-4075-9BA9-CBCE7548F389}" dt="2023-04-20T02:10:15.281" v="35"/>
        <pc:sldMkLst>
          <pc:docMk/>
          <pc:sldMk cId="3740467103" sldId="278"/>
        </pc:sldMkLst>
        <pc:spChg chg="del">
          <ac:chgData name="Laura Oathout" userId="6ff55ba14486fe89" providerId="LiveId" clId="{5D46ECA1-4ACB-4075-9BA9-CBCE7548F389}" dt="2023-04-20T02:10:15.250" v="25"/>
          <ac:spMkLst>
            <pc:docMk/>
            <pc:sldMk cId="3740467103" sldId="278"/>
            <ac:spMk id="2" creationId="{005868F1-D0A5-DB3F-0844-D0A1599682B8}"/>
          </ac:spMkLst>
        </pc:spChg>
        <pc:spChg chg="del">
          <ac:chgData name="Laura Oathout" userId="6ff55ba14486fe89" providerId="LiveId" clId="{5D46ECA1-4ACB-4075-9BA9-CBCE7548F389}" dt="2023-04-20T02:10:15.250" v="19"/>
          <ac:spMkLst>
            <pc:docMk/>
            <pc:sldMk cId="3740467103" sldId="278"/>
            <ac:spMk id="4" creationId="{AAD008BC-89C7-1802-206C-09276A7C18AF}"/>
          </ac:spMkLst>
        </pc:spChg>
        <pc:spChg chg="del">
          <ac:chgData name="Laura Oathout" userId="6ff55ba14486fe89" providerId="LiveId" clId="{5D46ECA1-4ACB-4075-9BA9-CBCE7548F389}" dt="2023-04-20T02:10:15.250" v="21"/>
          <ac:spMkLst>
            <pc:docMk/>
            <pc:sldMk cId="3740467103" sldId="278"/>
            <ac:spMk id="7" creationId="{525A8F59-7E7D-2AC7-19C1-1EB63E34B3DB}"/>
          </ac:spMkLst>
        </pc:spChg>
        <pc:spChg chg="del">
          <ac:chgData name="Laura Oathout" userId="6ff55ba14486fe89" providerId="LiveId" clId="{5D46ECA1-4ACB-4075-9BA9-CBCE7548F389}" dt="2023-04-20T02:10:15.250" v="29"/>
          <ac:spMkLst>
            <pc:docMk/>
            <pc:sldMk cId="3740467103" sldId="278"/>
            <ac:spMk id="10" creationId="{0C0D5819-B685-DC74-4F83-D4D07135E02A}"/>
          </ac:spMkLst>
        </pc:spChg>
        <pc:spChg chg="del">
          <ac:chgData name="Laura Oathout" userId="6ff55ba14486fe89" providerId="LiveId" clId="{5D46ECA1-4ACB-4075-9BA9-CBCE7548F389}" dt="2023-04-20T02:10:15.250" v="27"/>
          <ac:spMkLst>
            <pc:docMk/>
            <pc:sldMk cId="3740467103" sldId="278"/>
            <ac:spMk id="13" creationId="{CCD0C8E7-F09C-3148-CD8B-34AF06473A81}"/>
          </ac:spMkLst>
        </pc:spChg>
        <pc:picChg chg="del">
          <ac:chgData name="Laura Oathout" userId="6ff55ba14486fe89" providerId="LiveId" clId="{5D46ECA1-4ACB-4075-9BA9-CBCE7548F389}" dt="2023-04-20T02:10:15.250" v="23"/>
          <ac:picMkLst>
            <pc:docMk/>
            <pc:sldMk cId="3740467103" sldId="278"/>
            <ac:picMk id="12" creationId="{E093141B-C3C3-7DE4-8A3D-3EFF90A5678F}"/>
          </ac:picMkLst>
        </pc:picChg>
        <pc:picChg chg="del">
          <ac:chgData name="Laura Oathout" userId="6ff55ba14486fe89" providerId="LiveId" clId="{5D46ECA1-4ACB-4075-9BA9-CBCE7548F389}" dt="2023-04-20T02:10:15.250" v="31"/>
          <ac:picMkLst>
            <pc:docMk/>
            <pc:sldMk cId="3740467103" sldId="278"/>
            <ac:picMk id="16" creationId="{3EE669A6-E99F-C9C1-81CB-62936EEEF071}"/>
          </ac:picMkLst>
        </pc:picChg>
        <pc:picChg chg="del">
          <ac:chgData name="Laura Oathout" userId="6ff55ba14486fe89" providerId="LiveId" clId="{5D46ECA1-4ACB-4075-9BA9-CBCE7548F389}" dt="2023-04-20T02:10:15.250" v="33"/>
          <ac:picMkLst>
            <pc:docMk/>
            <pc:sldMk cId="3740467103" sldId="278"/>
            <ac:picMk id="17" creationId="{24BD3DA6-5A66-3839-CC6F-BBC3EDE9D21F}"/>
          </ac:picMkLst>
        </pc:picChg>
      </pc:sldChg>
      <pc:sldChg chg="delSp mod setBg">
        <pc:chgData name="Laura Oathout" userId="6ff55ba14486fe89" providerId="LiveId" clId="{5D46ECA1-4ACB-4075-9BA9-CBCE7548F389}" dt="2023-04-20T02:10:15.754" v="279"/>
        <pc:sldMkLst>
          <pc:docMk/>
          <pc:sldMk cId="2608982111" sldId="279"/>
        </pc:sldMkLst>
        <pc:spChg chg="del">
          <ac:chgData name="Laura Oathout" userId="6ff55ba14486fe89" providerId="LiveId" clId="{5D46ECA1-4ACB-4075-9BA9-CBCE7548F389}" dt="2023-04-20T02:10:15.727" v="251"/>
          <ac:spMkLst>
            <pc:docMk/>
            <pc:sldMk cId="2608982111" sldId="279"/>
            <ac:spMk id="2" creationId="{C6148ED1-B8A1-795D-1801-692D1F725BA8}"/>
          </ac:spMkLst>
        </pc:spChg>
        <pc:spChg chg="del">
          <ac:chgData name="Laura Oathout" userId="6ff55ba14486fe89" providerId="LiveId" clId="{5D46ECA1-4ACB-4075-9BA9-CBCE7548F389}" dt="2023-04-20T02:10:15.727" v="253"/>
          <ac:spMkLst>
            <pc:docMk/>
            <pc:sldMk cId="2608982111" sldId="279"/>
            <ac:spMk id="3" creationId="{0272EFEC-5772-13F9-ABE8-20DCA95500F1}"/>
          </ac:spMkLst>
        </pc:spChg>
        <pc:spChg chg="del">
          <ac:chgData name="Laura Oathout" userId="6ff55ba14486fe89" providerId="LiveId" clId="{5D46ECA1-4ACB-4075-9BA9-CBCE7548F389}" dt="2023-04-20T02:10:15.737" v="259"/>
          <ac:spMkLst>
            <pc:docMk/>
            <pc:sldMk cId="2608982111" sldId="279"/>
            <ac:spMk id="7" creationId="{FA1BB850-3F94-893E-54E1-C4AF354FC830}"/>
          </ac:spMkLst>
        </pc:spChg>
        <pc:spChg chg="del">
          <ac:chgData name="Laura Oathout" userId="6ff55ba14486fe89" providerId="LiveId" clId="{5D46ECA1-4ACB-4075-9BA9-CBCE7548F389}" dt="2023-04-20T02:10:15.737" v="261"/>
          <ac:spMkLst>
            <pc:docMk/>
            <pc:sldMk cId="2608982111" sldId="279"/>
            <ac:spMk id="10" creationId="{50D4689F-C812-2B29-E6B6-10C4B040AB49}"/>
          </ac:spMkLst>
        </pc:spChg>
        <pc:spChg chg="del">
          <ac:chgData name="Laura Oathout" userId="6ff55ba14486fe89" providerId="LiveId" clId="{5D46ECA1-4ACB-4075-9BA9-CBCE7548F389}" dt="2023-04-20T02:10:15.738" v="263"/>
          <ac:spMkLst>
            <pc:docMk/>
            <pc:sldMk cId="2608982111" sldId="279"/>
            <ac:spMk id="14" creationId="{ACAE1DC1-634A-DF13-0D37-248A96C5D842}"/>
          </ac:spMkLst>
        </pc:spChg>
        <pc:spChg chg="del">
          <ac:chgData name="Laura Oathout" userId="6ff55ba14486fe89" providerId="LiveId" clId="{5D46ECA1-4ACB-4075-9BA9-CBCE7548F389}" dt="2023-04-20T02:10:15.738" v="267"/>
          <ac:spMkLst>
            <pc:docMk/>
            <pc:sldMk cId="2608982111" sldId="279"/>
            <ac:spMk id="16" creationId="{8D63457E-AFE1-F85E-4138-D31F27D145EF}"/>
          </ac:spMkLst>
        </pc:spChg>
        <pc:spChg chg="del">
          <ac:chgData name="Laura Oathout" userId="6ff55ba14486fe89" providerId="LiveId" clId="{5D46ECA1-4ACB-4075-9BA9-CBCE7548F389}" dt="2023-04-20T02:10:15.738" v="271"/>
          <ac:spMkLst>
            <pc:docMk/>
            <pc:sldMk cId="2608982111" sldId="279"/>
            <ac:spMk id="17" creationId="{D91CEF05-FC96-CC64-C523-75C3E2F12EE0}"/>
          </ac:spMkLst>
        </pc:spChg>
        <pc:spChg chg="del">
          <ac:chgData name="Laura Oathout" userId="6ff55ba14486fe89" providerId="LiveId" clId="{5D46ECA1-4ACB-4075-9BA9-CBCE7548F389}" dt="2023-04-20T02:10:15.738" v="275"/>
          <ac:spMkLst>
            <pc:docMk/>
            <pc:sldMk cId="2608982111" sldId="279"/>
            <ac:spMk id="21" creationId="{10A6B3CB-3BC8-3A3C-3259-F6FB9F463AD2}"/>
          </ac:spMkLst>
        </pc:spChg>
        <pc:picChg chg="del">
          <ac:chgData name="Laura Oathout" userId="6ff55ba14486fe89" providerId="LiveId" clId="{5D46ECA1-4ACB-4075-9BA9-CBCE7548F389}" dt="2023-04-20T02:10:15.738" v="269"/>
          <ac:picMkLst>
            <pc:docMk/>
            <pc:sldMk cId="2608982111" sldId="279"/>
            <ac:picMk id="4" creationId="{9E41F869-EC88-2185-48EB-CB43047D1924}"/>
          </ac:picMkLst>
        </pc:picChg>
        <pc:picChg chg="del">
          <ac:chgData name="Laura Oathout" userId="6ff55ba14486fe89" providerId="LiveId" clId="{5D46ECA1-4ACB-4075-9BA9-CBCE7548F389}" dt="2023-04-20T02:10:15.727" v="255"/>
          <ac:picMkLst>
            <pc:docMk/>
            <pc:sldMk cId="2608982111" sldId="279"/>
            <ac:picMk id="13" creationId="{9321DEE8-4B2F-3F54-6CA2-9EAA3D8C5261}"/>
          </ac:picMkLst>
        </pc:picChg>
        <pc:picChg chg="del">
          <ac:chgData name="Laura Oathout" userId="6ff55ba14486fe89" providerId="LiveId" clId="{5D46ECA1-4ACB-4075-9BA9-CBCE7548F389}" dt="2023-04-20T02:10:15.738" v="265"/>
          <ac:picMkLst>
            <pc:docMk/>
            <pc:sldMk cId="2608982111" sldId="279"/>
            <ac:picMk id="15" creationId="{D62C1F0E-EF3A-352E-5AA8-8770814F97DF}"/>
          </ac:picMkLst>
        </pc:picChg>
        <pc:picChg chg="del">
          <ac:chgData name="Laura Oathout" userId="6ff55ba14486fe89" providerId="LiveId" clId="{5D46ECA1-4ACB-4075-9BA9-CBCE7548F389}" dt="2023-04-20T02:10:15.738" v="273"/>
          <ac:picMkLst>
            <pc:docMk/>
            <pc:sldMk cId="2608982111" sldId="279"/>
            <ac:picMk id="20" creationId="{519EBEC6-8DCE-9972-F009-2B080BCB1E4E}"/>
          </ac:picMkLst>
        </pc:picChg>
        <pc:picChg chg="del">
          <ac:chgData name="Laura Oathout" userId="6ff55ba14486fe89" providerId="LiveId" clId="{5D46ECA1-4ACB-4075-9BA9-CBCE7548F389}" dt="2023-04-20T02:10:15.738" v="277"/>
          <ac:picMkLst>
            <pc:docMk/>
            <pc:sldMk cId="2608982111" sldId="279"/>
            <ac:picMk id="28" creationId="{2552C15F-55CE-322D-A125-6826BC44BF1E}"/>
          </ac:picMkLst>
        </pc:picChg>
        <pc:picChg chg="del">
          <ac:chgData name="Laura Oathout" userId="6ff55ba14486fe89" providerId="LiveId" clId="{5D46ECA1-4ACB-4075-9BA9-CBCE7548F389}" dt="2023-04-20T02:10:15.727" v="257"/>
          <ac:picMkLst>
            <pc:docMk/>
            <pc:sldMk cId="2608982111" sldId="279"/>
            <ac:picMk id="30" creationId="{2C31247D-C9DA-5082-BEFB-64C7C9C22544}"/>
          </ac:picMkLst>
        </pc:picChg>
      </pc:sldChg>
      <pc:sldChg chg="delSp mod setBg">
        <pc:chgData name="Laura Oathout" userId="6ff55ba14486fe89" providerId="LiveId" clId="{5D46ECA1-4ACB-4075-9BA9-CBCE7548F389}" dt="2023-04-20T02:10:15.312" v="53"/>
        <pc:sldMkLst>
          <pc:docMk/>
          <pc:sldMk cId="1914068657" sldId="283"/>
        </pc:sldMkLst>
        <pc:spChg chg="del">
          <ac:chgData name="Laura Oathout" userId="6ff55ba14486fe89" providerId="LiveId" clId="{5D46ECA1-4ACB-4075-9BA9-CBCE7548F389}" dt="2023-04-20T02:10:15.281" v="41"/>
          <ac:spMkLst>
            <pc:docMk/>
            <pc:sldMk cId="1914068657" sldId="283"/>
            <ac:spMk id="3" creationId="{1577AD4D-34F5-2C39-E0DD-3A878901CDE1}"/>
          </ac:spMkLst>
        </pc:spChg>
        <pc:spChg chg="del">
          <ac:chgData name="Laura Oathout" userId="6ff55ba14486fe89" providerId="LiveId" clId="{5D46ECA1-4ACB-4075-9BA9-CBCE7548F389}" dt="2023-04-20T02:10:15.281" v="37"/>
          <ac:spMkLst>
            <pc:docMk/>
            <pc:sldMk cId="1914068657" sldId="283"/>
            <ac:spMk id="4" creationId="{AAD008BC-89C7-1802-206C-09276A7C18AF}"/>
          </ac:spMkLst>
        </pc:spChg>
        <pc:spChg chg="del">
          <ac:chgData name="Laura Oathout" userId="6ff55ba14486fe89" providerId="LiveId" clId="{5D46ECA1-4ACB-4075-9BA9-CBCE7548F389}" dt="2023-04-20T02:10:15.281" v="39"/>
          <ac:spMkLst>
            <pc:docMk/>
            <pc:sldMk cId="1914068657" sldId="283"/>
            <ac:spMk id="7" creationId="{525A8F59-7E7D-2AC7-19C1-1EB63E34B3DB}"/>
          </ac:spMkLst>
        </pc:spChg>
        <pc:spChg chg="del">
          <ac:chgData name="Laura Oathout" userId="6ff55ba14486fe89" providerId="LiveId" clId="{5D46ECA1-4ACB-4075-9BA9-CBCE7548F389}" dt="2023-04-20T02:10:15.297" v="49"/>
          <ac:spMkLst>
            <pc:docMk/>
            <pc:sldMk cId="1914068657" sldId="283"/>
            <ac:spMk id="20" creationId="{2A7396FA-1A9F-1705-0F87-C1EDE6887F14}"/>
          </ac:spMkLst>
        </pc:spChg>
        <pc:picChg chg="del">
          <ac:chgData name="Laura Oathout" userId="6ff55ba14486fe89" providerId="LiveId" clId="{5D46ECA1-4ACB-4075-9BA9-CBCE7548F389}" dt="2023-04-20T02:10:15.281" v="43"/>
          <ac:picMkLst>
            <pc:docMk/>
            <pc:sldMk cId="1914068657" sldId="283"/>
            <ac:picMk id="11" creationId="{BCF260AF-B04F-654A-374E-1C17E134E747}"/>
          </ac:picMkLst>
        </pc:picChg>
        <pc:picChg chg="del">
          <ac:chgData name="Laura Oathout" userId="6ff55ba14486fe89" providerId="LiveId" clId="{5D46ECA1-4ACB-4075-9BA9-CBCE7548F389}" dt="2023-04-20T02:10:15.297" v="51"/>
          <ac:picMkLst>
            <pc:docMk/>
            <pc:sldMk cId="1914068657" sldId="283"/>
            <ac:picMk id="15" creationId="{AC3B2DAC-E56C-6346-1286-812CD29B4940}"/>
          </ac:picMkLst>
        </pc:picChg>
        <pc:picChg chg="del">
          <ac:chgData name="Laura Oathout" userId="6ff55ba14486fe89" providerId="LiveId" clId="{5D46ECA1-4ACB-4075-9BA9-CBCE7548F389}" dt="2023-04-20T02:10:15.281" v="45"/>
          <ac:picMkLst>
            <pc:docMk/>
            <pc:sldMk cId="1914068657" sldId="283"/>
            <ac:picMk id="17" creationId="{24BD3DA6-5A66-3839-CC6F-BBC3EDE9D21F}"/>
          </ac:picMkLst>
        </pc:picChg>
        <pc:picChg chg="del">
          <ac:chgData name="Laura Oathout" userId="6ff55ba14486fe89" providerId="LiveId" clId="{5D46ECA1-4ACB-4075-9BA9-CBCE7548F389}" dt="2023-04-20T02:10:15.281" v="47"/>
          <ac:picMkLst>
            <pc:docMk/>
            <pc:sldMk cId="1914068657" sldId="283"/>
            <ac:picMk id="19" creationId="{D32087EC-5398-D209-E288-AC0F3D4396F7}"/>
          </ac:picMkLst>
        </pc:picChg>
      </pc:sldChg>
      <pc:sldChg chg="delSp mod setBg">
        <pc:chgData name="Laura Oathout" userId="6ff55ba14486fe89" providerId="LiveId" clId="{5D46ECA1-4ACB-4075-9BA9-CBCE7548F389}" dt="2023-04-20T02:10:15.454" v="123"/>
        <pc:sldMkLst>
          <pc:docMk/>
          <pc:sldMk cId="3327448764" sldId="285"/>
        </pc:sldMkLst>
        <pc:spChg chg="del">
          <ac:chgData name="Laura Oathout" userId="6ff55ba14486fe89" providerId="LiveId" clId="{5D46ECA1-4ACB-4075-9BA9-CBCE7548F389}" dt="2023-04-20T02:10:15.422" v="119"/>
          <ac:spMkLst>
            <pc:docMk/>
            <pc:sldMk cId="3327448764" sldId="285"/>
            <ac:spMk id="3" creationId="{1577AD4D-34F5-2C39-E0DD-3A878901CDE1}"/>
          </ac:spMkLst>
        </pc:spChg>
        <pc:spChg chg="del">
          <ac:chgData name="Laura Oathout" userId="6ff55ba14486fe89" providerId="LiveId" clId="{5D46ECA1-4ACB-4075-9BA9-CBCE7548F389}" dt="2023-04-20T02:10:15.422" v="111"/>
          <ac:spMkLst>
            <pc:docMk/>
            <pc:sldMk cId="3327448764" sldId="285"/>
            <ac:spMk id="4" creationId="{AAD008BC-89C7-1802-206C-09276A7C18AF}"/>
          </ac:spMkLst>
        </pc:spChg>
        <pc:spChg chg="del">
          <ac:chgData name="Laura Oathout" userId="6ff55ba14486fe89" providerId="LiveId" clId="{5D46ECA1-4ACB-4075-9BA9-CBCE7548F389}" dt="2023-04-20T02:10:15.422" v="113"/>
          <ac:spMkLst>
            <pc:docMk/>
            <pc:sldMk cId="3327448764" sldId="285"/>
            <ac:spMk id="7" creationId="{525A8F59-7E7D-2AC7-19C1-1EB63E34B3DB}"/>
          </ac:spMkLst>
        </pc:spChg>
        <pc:picChg chg="del">
          <ac:chgData name="Laura Oathout" userId="6ff55ba14486fe89" providerId="LiveId" clId="{5D46ECA1-4ACB-4075-9BA9-CBCE7548F389}" dt="2023-04-20T02:10:15.422" v="117"/>
          <ac:picMkLst>
            <pc:docMk/>
            <pc:sldMk cId="3327448764" sldId="285"/>
            <ac:picMk id="8" creationId="{39C54016-4984-5F80-B6EC-3669AD988610}"/>
          </ac:picMkLst>
        </pc:picChg>
        <pc:picChg chg="del">
          <ac:chgData name="Laura Oathout" userId="6ff55ba14486fe89" providerId="LiveId" clId="{5D46ECA1-4ACB-4075-9BA9-CBCE7548F389}" dt="2023-04-20T02:10:15.436" v="121"/>
          <ac:picMkLst>
            <pc:docMk/>
            <pc:sldMk cId="3327448764" sldId="285"/>
            <ac:picMk id="11" creationId="{DA3D46B7-E7AA-19B2-2CB5-4339D59C82D5}"/>
          </ac:picMkLst>
        </pc:picChg>
        <pc:picChg chg="del">
          <ac:chgData name="Laura Oathout" userId="6ff55ba14486fe89" providerId="LiveId" clId="{5D46ECA1-4ACB-4075-9BA9-CBCE7548F389}" dt="2023-04-20T02:10:15.422" v="115"/>
          <ac:picMkLst>
            <pc:docMk/>
            <pc:sldMk cId="3327448764" sldId="285"/>
            <ac:picMk id="17" creationId="{24BD3DA6-5A66-3839-CC6F-BBC3EDE9D21F}"/>
          </ac:picMkLst>
        </pc:picChg>
      </pc:sldChg>
      <pc:sldChg chg="delSp mod setBg">
        <pc:chgData name="Laura Oathout" userId="6ff55ba14486fe89" providerId="LiveId" clId="{5D46ECA1-4ACB-4075-9BA9-CBCE7548F389}" dt="2023-04-20T02:10:15.501" v="141"/>
        <pc:sldMkLst>
          <pc:docMk/>
          <pc:sldMk cId="2623086399" sldId="286"/>
        </pc:sldMkLst>
        <pc:spChg chg="del">
          <ac:chgData name="Laura Oathout" userId="6ff55ba14486fe89" providerId="LiveId" clId="{5D46ECA1-4ACB-4075-9BA9-CBCE7548F389}" dt="2023-04-20T02:10:15.470" v="131"/>
          <ac:spMkLst>
            <pc:docMk/>
            <pc:sldMk cId="2623086399" sldId="286"/>
            <ac:spMk id="3" creationId="{1577AD4D-34F5-2C39-E0DD-3A878901CDE1}"/>
          </ac:spMkLst>
        </pc:spChg>
        <pc:spChg chg="del">
          <ac:chgData name="Laura Oathout" userId="6ff55ba14486fe89" providerId="LiveId" clId="{5D46ECA1-4ACB-4075-9BA9-CBCE7548F389}" dt="2023-04-20T02:10:15.470" v="125"/>
          <ac:spMkLst>
            <pc:docMk/>
            <pc:sldMk cId="2623086399" sldId="286"/>
            <ac:spMk id="4" creationId="{AAD008BC-89C7-1802-206C-09276A7C18AF}"/>
          </ac:spMkLst>
        </pc:spChg>
        <pc:spChg chg="del">
          <ac:chgData name="Laura Oathout" userId="6ff55ba14486fe89" providerId="LiveId" clId="{5D46ECA1-4ACB-4075-9BA9-CBCE7548F389}" dt="2023-04-20T02:10:15.470" v="127"/>
          <ac:spMkLst>
            <pc:docMk/>
            <pc:sldMk cId="2623086399" sldId="286"/>
            <ac:spMk id="7" creationId="{525A8F59-7E7D-2AC7-19C1-1EB63E34B3DB}"/>
          </ac:spMkLst>
        </pc:spChg>
        <pc:spChg chg="del">
          <ac:chgData name="Laura Oathout" userId="6ff55ba14486fe89" providerId="LiveId" clId="{5D46ECA1-4ACB-4075-9BA9-CBCE7548F389}" dt="2023-04-20T02:10:15.470" v="135"/>
          <ac:spMkLst>
            <pc:docMk/>
            <pc:sldMk cId="2623086399" sldId="286"/>
            <ac:spMk id="13" creationId="{84EAD9D9-BD5E-8F54-D628-8F76DFD22B92}"/>
          </ac:spMkLst>
        </pc:spChg>
        <pc:spChg chg="del">
          <ac:chgData name="Laura Oathout" userId="6ff55ba14486fe89" providerId="LiveId" clId="{5D46ECA1-4ACB-4075-9BA9-CBCE7548F389}" dt="2023-04-20T02:10:15.470" v="139"/>
          <ac:spMkLst>
            <pc:docMk/>
            <pc:sldMk cId="2623086399" sldId="286"/>
            <ac:spMk id="14" creationId="{F9E47B85-ADE3-9200-7738-AF00BC04EB0B}"/>
          </ac:spMkLst>
        </pc:spChg>
        <pc:picChg chg="del">
          <ac:chgData name="Laura Oathout" userId="6ff55ba14486fe89" providerId="LiveId" clId="{5D46ECA1-4ACB-4075-9BA9-CBCE7548F389}" dt="2023-04-20T02:10:15.470" v="137"/>
          <ac:picMkLst>
            <pc:docMk/>
            <pc:sldMk cId="2623086399" sldId="286"/>
            <ac:picMk id="6" creationId="{110FCBD5-C61E-A3A9-F7A6-9CD1136C3688}"/>
          </ac:picMkLst>
        </pc:picChg>
        <pc:picChg chg="del">
          <ac:chgData name="Laura Oathout" userId="6ff55ba14486fe89" providerId="LiveId" clId="{5D46ECA1-4ACB-4075-9BA9-CBCE7548F389}" dt="2023-04-20T02:10:15.470" v="133"/>
          <ac:picMkLst>
            <pc:docMk/>
            <pc:sldMk cId="2623086399" sldId="286"/>
            <ac:picMk id="12" creationId="{2070933D-204B-A1F2-1F06-BD76CC106D6D}"/>
          </ac:picMkLst>
        </pc:picChg>
        <pc:picChg chg="del">
          <ac:chgData name="Laura Oathout" userId="6ff55ba14486fe89" providerId="LiveId" clId="{5D46ECA1-4ACB-4075-9BA9-CBCE7548F389}" dt="2023-04-20T02:10:15.470" v="129"/>
          <ac:picMkLst>
            <pc:docMk/>
            <pc:sldMk cId="2623086399" sldId="286"/>
            <ac:picMk id="17" creationId="{24BD3DA6-5A66-3839-CC6F-BBC3EDE9D21F}"/>
          </ac:picMkLst>
        </pc:picChg>
      </pc:sldChg>
      <pc:sldChg chg="delSp mod setBg">
        <pc:chgData name="Laura Oathout" userId="6ff55ba14486fe89" providerId="LiveId" clId="{5D46ECA1-4ACB-4075-9BA9-CBCE7548F389}" dt="2023-04-20T02:10:15.536" v="155"/>
        <pc:sldMkLst>
          <pc:docMk/>
          <pc:sldMk cId="653902423" sldId="288"/>
        </pc:sldMkLst>
        <pc:spChg chg="del">
          <ac:chgData name="Laura Oathout" userId="6ff55ba14486fe89" providerId="LiveId" clId="{5D46ECA1-4ACB-4075-9BA9-CBCE7548F389}" dt="2023-04-20T02:10:15.501" v="149"/>
          <ac:spMkLst>
            <pc:docMk/>
            <pc:sldMk cId="653902423" sldId="288"/>
            <ac:spMk id="3" creationId="{1577AD4D-34F5-2C39-E0DD-3A878901CDE1}"/>
          </ac:spMkLst>
        </pc:spChg>
        <pc:spChg chg="del">
          <ac:chgData name="Laura Oathout" userId="6ff55ba14486fe89" providerId="LiveId" clId="{5D46ECA1-4ACB-4075-9BA9-CBCE7548F389}" dt="2023-04-20T02:10:15.501" v="143"/>
          <ac:spMkLst>
            <pc:docMk/>
            <pc:sldMk cId="653902423" sldId="288"/>
            <ac:spMk id="4" creationId="{AAD008BC-89C7-1802-206C-09276A7C18AF}"/>
          </ac:spMkLst>
        </pc:spChg>
        <pc:spChg chg="del">
          <ac:chgData name="Laura Oathout" userId="6ff55ba14486fe89" providerId="LiveId" clId="{5D46ECA1-4ACB-4075-9BA9-CBCE7548F389}" dt="2023-04-20T02:10:15.501" v="145"/>
          <ac:spMkLst>
            <pc:docMk/>
            <pc:sldMk cId="653902423" sldId="288"/>
            <ac:spMk id="7" creationId="{525A8F59-7E7D-2AC7-19C1-1EB63E34B3DB}"/>
          </ac:spMkLst>
        </pc:spChg>
        <pc:grpChg chg="del">
          <ac:chgData name="Laura Oathout" userId="6ff55ba14486fe89" providerId="LiveId" clId="{5D46ECA1-4ACB-4075-9BA9-CBCE7548F389}" dt="2023-04-20T02:10:15.501" v="153"/>
          <ac:grpSpMkLst>
            <pc:docMk/>
            <pc:sldMk cId="653902423" sldId="288"/>
            <ac:grpSpMk id="19" creationId="{E96B1680-EF23-3BB8-91BA-8DDB779C4F5B}"/>
          </ac:grpSpMkLst>
        </pc:grpChg>
        <pc:picChg chg="del">
          <ac:chgData name="Laura Oathout" userId="6ff55ba14486fe89" providerId="LiveId" clId="{5D46ECA1-4ACB-4075-9BA9-CBCE7548F389}" dt="2023-04-20T02:10:15.501" v="147"/>
          <ac:picMkLst>
            <pc:docMk/>
            <pc:sldMk cId="653902423" sldId="288"/>
            <ac:picMk id="17" creationId="{24BD3DA6-5A66-3839-CC6F-BBC3EDE9D21F}"/>
          </ac:picMkLst>
        </pc:picChg>
        <pc:picChg chg="del">
          <ac:chgData name="Laura Oathout" userId="6ff55ba14486fe89" providerId="LiveId" clId="{5D46ECA1-4ACB-4075-9BA9-CBCE7548F389}" dt="2023-04-20T02:10:15.501" v="151"/>
          <ac:picMkLst>
            <pc:docMk/>
            <pc:sldMk cId="653902423" sldId="288"/>
            <ac:picMk id="27" creationId="{BA03589F-44A4-2E2F-9DC9-56AD3295E636}"/>
          </ac:picMkLst>
        </pc:picChg>
      </pc:sldChg>
      <pc:sldChg chg="delSp mod setBg">
        <pc:chgData name="Laura Oathout" userId="6ff55ba14486fe89" providerId="LiveId" clId="{5D46ECA1-4ACB-4075-9BA9-CBCE7548F389}" dt="2023-04-20T02:10:15.637" v="201"/>
        <pc:sldMkLst>
          <pc:docMk/>
          <pc:sldMk cId="858101893" sldId="289"/>
        </pc:sldMkLst>
        <pc:spChg chg="del">
          <ac:chgData name="Laura Oathout" userId="6ff55ba14486fe89" providerId="LiveId" clId="{5D46ECA1-4ACB-4075-9BA9-CBCE7548F389}" dt="2023-04-20T02:10:15.611" v="191"/>
          <ac:spMkLst>
            <pc:docMk/>
            <pc:sldMk cId="858101893" sldId="289"/>
            <ac:spMk id="3" creationId="{1577AD4D-34F5-2C39-E0DD-3A878901CDE1}"/>
          </ac:spMkLst>
        </pc:spChg>
        <pc:spChg chg="del">
          <ac:chgData name="Laura Oathout" userId="6ff55ba14486fe89" providerId="LiveId" clId="{5D46ECA1-4ACB-4075-9BA9-CBCE7548F389}" dt="2023-04-20T02:10:15.608" v="185"/>
          <ac:spMkLst>
            <pc:docMk/>
            <pc:sldMk cId="858101893" sldId="289"/>
            <ac:spMk id="4" creationId="{AAD008BC-89C7-1802-206C-09276A7C18AF}"/>
          </ac:spMkLst>
        </pc:spChg>
        <pc:spChg chg="del">
          <ac:chgData name="Laura Oathout" userId="6ff55ba14486fe89" providerId="LiveId" clId="{5D46ECA1-4ACB-4075-9BA9-CBCE7548F389}" dt="2023-04-20T02:10:15.610" v="187"/>
          <ac:spMkLst>
            <pc:docMk/>
            <pc:sldMk cId="858101893" sldId="289"/>
            <ac:spMk id="7" creationId="{525A8F59-7E7D-2AC7-19C1-1EB63E34B3DB}"/>
          </ac:spMkLst>
        </pc:spChg>
        <pc:picChg chg="del">
          <ac:chgData name="Laura Oathout" userId="6ff55ba14486fe89" providerId="LiveId" clId="{5D46ECA1-4ACB-4075-9BA9-CBCE7548F389}" dt="2023-04-20T02:10:15.611" v="193"/>
          <ac:picMkLst>
            <pc:docMk/>
            <pc:sldMk cId="858101893" sldId="289"/>
            <ac:picMk id="9" creationId="{892376EC-B7E8-34AC-0D74-14F1888D7B73}"/>
          </ac:picMkLst>
        </pc:picChg>
        <pc:picChg chg="del">
          <ac:chgData name="Laura Oathout" userId="6ff55ba14486fe89" providerId="LiveId" clId="{5D46ECA1-4ACB-4075-9BA9-CBCE7548F389}" dt="2023-04-20T02:10:15.611" v="195"/>
          <ac:picMkLst>
            <pc:docMk/>
            <pc:sldMk cId="858101893" sldId="289"/>
            <ac:picMk id="12" creationId="{467A3E87-8767-044F-4060-7CCB775CB5A8}"/>
          </ac:picMkLst>
        </pc:picChg>
        <pc:picChg chg="del">
          <ac:chgData name="Laura Oathout" userId="6ff55ba14486fe89" providerId="LiveId" clId="{5D46ECA1-4ACB-4075-9BA9-CBCE7548F389}" dt="2023-04-20T02:10:15.611" v="197"/>
          <ac:picMkLst>
            <pc:docMk/>
            <pc:sldMk cId="858101893" sldId="289"/>
            <ac:picMk id="14" creationId="{E2115A55-7211-D77D-8C88-86D763E7C0ED}"/>
          </ac:picMkLst>
        </pc:picChg>
        <pc:picChg chg="del">
          <ac:chgData name="Laura Oathout" userId="6ff55ba14486fe89" providerId="LiveId" clId="{5D46ECA1-4ACB-4075-9BA9-CBCE7548F389}" dt="2023-04-20T02:10:15.611" v="189"/>
          <ac:picMkLst>
            <pc:docMk/>
            <pc:sldMk cId="858101893" sldId="289"/>
            <ac:picMk id="17" creationId="{24BD3DA6-5A66-3839-CC6F-BBC3EDE9D21F}"/>
          </ac:picMkLst>
        </pc:picChg>
        <pc:picChg chg="del">
          <ac:chgData name="Laura Oathout" userId="6ff55ba14486fe89" providerId="LiveId" clId="{5D46ECA1-4ACB-4075-9BA9-CBCE7548F389}" dt="2023-04-20T02:10:15.611" v="199"/>
          <ac:picMkLst>
            <pc:docMk/>
            <pc:sldMk cId="858101893" sldId="289"/>
            <ac:picMk id="25" creationId="{832B534A-4DAC-7A80-7F2C-0C71F97EA56B}"/>
          </ac:picMkLst>
        </pc:picChg>
      </pc:sldChg>
      <pc:sldChg chg="delSp mod setBg">
        <pc:chgData name="Laura Oathout" userId="6ff55ba14486fe89" providerId="LiveId" clId="{5D46ECA1-4ACB-4075-9BA9-CBCE7548F389}" dt="2023-04-20T02:10:15.596" v="183"/>
        <pc:sldMkLst>
          <pc:docMk/>
          <pc:sldMk cId="3921725866" sldId="290"/>
        </pc:sldMkLst>
        <pc:spChg chg="del">
          <ac:chgData name="Laura Oathout" userId="6ff55ba14486fe89" providerId="LiveId" clId="{5D46ECA1-4ACB-4075-9BA9-CBCE7548F389}" dt="2023-04-20T02:10:15.580" v="181"/>
          <ac:spMkLst>
            <pc:docMk/>
            <pc:sldMk cId="3921725866" sldId="290"/>
            <ac:spMk id="3" creationId="{1577AD4D-34F5-2C39-E0DD-3A878901CDE1}"/>
          </ac:spMkLst>
        </pc:spChg>
        <pc:spChg chg="del">
          <ac:chgData name="Laura Oathout" userId="6ff55ba14486fe89" providerId="LiveId" clId="{5D46ECA1-4ACB-4075-9BA9-CBCE7548F389}" dt="2023-04-20T02:10:15.564" v="171"/>
          <ac:spMkLst>
            <pc:docMk/>
            <pc:sldMk cId="3921725866" sldId="290"/>
            <ac:spMk id="4" creationId="{AAD008BC-89C7-1802-206C-09276A7C18AF}"/>
          </ac:spMkLst>
        </pc:spChg>
        <pc:spChg chg="del">
          <ac:chgData name="Laura Oathout" userId="6ff55ba14486fe89" providerId="LiveId" clId="{5D46ECA1-4ACB-4075-9BA9-CBCE7548F389}" dt="2023-04-20T02:10:15.580" v="173"/>
          <ac:spMkLst>
            <pc:docMk/>
            <pc:sldMk cId="3921725866" sldId="290"/>
            <ac:spMk id="7" creationId="{525A8F59-7E7D-2AC7-19C1-1EB63E34B3DB}"/>
          </ac:spMkLst>
        </pc:spChg>
        <pc:picChg chg="del">
          <ac:chgData name="Laura Oathout" userId="6ff55ba14486fe89" providerId="LiveId" clId="{5D46ECA1-4ACB-4075-9BA9-CBCE7548F389}" dt="2023-04-20T02:10:15.580" v="179"/>
          <ac:picMkLst>
            <pc:docMk/>
            <pc:sldMk cId="3921725866" sldId="290"/>
            <ac:picMk id="6" creationId="{CD5A54F1-6A6C-50C8-0508-94818EF29A2D}"/>
          </ac:picMkLst>
        </pc:picChg>
        <pc:picChg chg="del">
          <ac:chgData name="Laura Oathout" userId="6ff55ba14486fe89" providerId="LiveId" clId="{5D46ECA1-4ACB-4075-9BA9-CBCE7548F389}" dt="2023-04-20T02:10:15.580" v="177"/>
          <ac:picMkLst>
            <pc:docMk/>
            <pc:sldMk cId="3921725866" sldId="290"/>
            <ac:picMk id="10" creationId="{C41C0C3C-9F9B-E83E-96C4-966C0F1822DB}"/>
          </ac:picMkLst>
        </pc:picChg>
        <pc:picChg chg="del">
          <ac:chgData name="Laura Oathout" userId="6ff55ba14486fe89" providerId="LiveId" clId="{5D46ECA1-4ACB-4075-9BA9-CBCE7548F389}" dt="2023-04-20T02:10:15.580" v="175"/>
          <ac:picMkLst>
            <pc:docMk/>
            <pc:sldMk cId="3921725866" sldId="290"/>
            <ac:picMk id="17" creationId="{24BD3DA6-5A66-3839-CC6F-BBC3EDE9D21F}"/>
          </ac:picMkLst>
        </pc:picChg>
      </pc:sldChg>
      <pc:sldChg chg="delSp mod setBg">
        <pc:chgData name="Laura Oathout" userId="6ff55ba14486fe89" providerId="LiveId" clId="{5D46ECA1-4ACB-4075-9BA9-CBCE7548F389}" dt="2023-04-20T02:10:15.564" v="169"/>
        <pc:sldMkLst>
          <pc:docMk/>
          <pc:sldMk cId="3220656104" sldId="291"/>
        </pc:sldMkLst>
        <pc:spChg chg="del">
          <ac:chgData name="Laura Oathout" userId="6ff55ba14486fe89" providerId="LiveId" clId="{5D46ECA1-4ACB-4075-9BA9-CBCE7548F389}" dt="2023-04-20T02:10:15.551" v="163"/>
          <ac:spMkLst>
            <pc:docMk/>
            <pc:sldMk cId="3220656104" sldId="291"/>
            <ac:spMk id="3" creationId="{1577AD4D-34F5-2C39-E0DD-3A878901CDE1}"/>
          </ac:spMkLst>
        </pc:spChg>
        <pc:spChg chg="del">
          <ac:chgData name="Laura Oathout" userId="6ff55ba14486fe89" providerId="LiveId" clId="{5D46ECA1-4ACB-4075-9BA9-CBCE7548F389}" dt="2023-04-20T02:10:15.548" v="157"/>
          <ac:spMkLst>
            <pc:docMk/>
            <pc:sldMk cId="3220656104" sldId="291"/>
            <ac:spMk id="4" creationId="{AAD008BC-89C7-1802-206C-09276A7C18AF}"/>
          </ac:spMkLst>
        </pc:spChg>
        <pc:spChg chg="del">
          <ac:chgData name="Laura Oathout" userId="6ff55ba14486fe89" providerId="LiveId" clId="{5D46ECA1-4ACB-4075-9BA9-CBCE7548F389}" dt="2023-04-20T02:10:15.548" v="159"/>
          <ac:spMkLst>
            <pc:docMk/>
            <pc:sldMk cId="3220656104" sldId="291"/>
            <ac:spMk id="7" creationId="{525A8F59-7E7D-2AC7-19C1-1EB63E34B3DB}"/>
          </ac:spMkLst>
        </pc:spChg>
        <pc:picChg chg="del">
          <ac:chgData name="Laura Oathout" userId="6ff55ba14486fe89" providerId="LiveId" clId="{5D46ECA1-4ACB-4075-9BA9-CBCE7548F389}" dt="2023-04-20T02:10:15.552" v="165"/>
          <ac:picMkLst>
            <pc:docMk/>
            <pc:sldMk cId="3220656104" sldId="291"/>
            <ac:picMk id="8" creationId="{94E987AE-0D70-FBA0-9484-0941EC04125D}"/>
          </ac:picMkLst>
        </pc:picChg>
        <pc:picChg chg="del">
          <ac:chgData name="Laura Oathout" userId="6ff55ba14486fe89" providerId="LiveId" clId="{5D46ECA1-4ACB-4075-9BA9-CBCE7548F389}" dt="2023-04-20T02:10:15.553" v="167"/>
          <ac:picMkLst>
            <pc:docMk/>
            <pc:sldMk cId="3220656104" sldId="291"/>
            <ac:picMk id="11" creationId="{60AC7492-00C7-3522-F544-56F4663EB0AB}"/>
          </ac:picMkLst>
        </pc:picChg>
        <pc:picChg chg="del">
          <ac:chgData name="Laura Oathout" userId="6ff55ba14486fe89" providerId="LiveId" clId="{5D46ECA1-4ACB-4075-9BA9-CBCE7548F389}" dt="2023-04-20T02:10:15.550" v="161"/>
          <ac:picMkLst>
            <pc:docMk/>
            <pc:sldMk cId="3220656104" sldId="291"/>
            <ac:picMk id="17" creationId="{24BD3DA6-5A66-3839-CC6F-BBC3EDE9D21F}"/>
          </ac:picMkLst>
        </pc:picChg>
      </pc:sldChg>
      <pc:sldChg chg="delSp mod setBg">
        <pc:chgData name="Laura Oathout" userId="6ff55ba14486fe89" providerId="LiveId" clId="{5D46ECA1-4ACB-4075-9BA9-CBCE7548F389}" dt="2023-04-20T02:10:15.659" v="219"/>
        <pc:sldMkLst>
          <pc:docMk/>
          <pc:sldMk cId="742651720" sldId="292"/>
        </pc:sldMkLst>
        <pc:spChg chg="del">
          <ac:chgData name="Laura Oathout" userId="6ff55ba14486fe89" providerId="LiveId" clId="{5D46ECA1-4ACB-4075-9BA9-CBCE7548F389}" dt="2023-04-20T02:10:15.644" v="217"/>
          <ac:spMkLst>
            <pc:docMk/>
            <pc:sldMk cId="742651720" sldId="292"/>
            <ac:spMk id="3" creationId="{1577AD4D-34F5-2C39-E0DD-3A878901CDE1}"/>
          </ac:spMkLst>
        </pc:spChg>
        <pc:spChg chg="del">
          <ac:chgData name="Laura Oathout" userId="6ff55ba14486fe89" providerId="LiveId" clId="{5D46ECA1-4ACB-4075-9BA9-CBCE7548F389}" dt="2023-04-20T02:10:15.644" v="203"/>
          <ac:spMkLst>
            <pc:docMk/>
            <pc:sldMk cId="742651720" sldId="292"/>
            <ac:spMk id="4" creationId="{AAD008BC-89C7-1802-206C-09276A7C18AF}"/>
          </ac:spMkLst>
        </pc:spChg>
        <pc:spChg chg="del">
          <ac:chgData name="Laura Oathout" userId="6ff55ba14486fe89" providerId="LiveId" clId="{5D46ECA1-4ACB-4075-9BA9-CBCE7548F389}" dt="2023-04-20T02:10:15.644" v="205"/>
          <ac:spMkLst>
            <pc:docMk/>
            <pc:sldMk cId="742651720" sldId="292"/>
            <ac:spMk id="7" creationId="{525A8F59-7E7D-2AC7-19C1-1EB63E34B3DB}"/>
          </ac:spMkLst>
        </pc:spChg>
        <pc:spChg chg="del">
          <ac:chgData name="Laura Oathout" userId="6ff55ba14486fe89" providerId="LiveId" clId="{5D46ECA1-4ACB-4075-9BA9-CBCE7548F389}" dt="2023-04-20T02:10:15.644" v="211"/>
          <ac:spMkLst>
            <pc:docMk/>
            <pc:sldMk cId="742651720" sldId="292"/>
            <ac:spMk id="13" creationId="{4C1155F6-8EF8-5768-1B5A-DA55276CDE1E}"/>
          </ac:spMkLst>
        </pc:spChg>
        <pc:picChg chg="del">
          <ac:chgData name="Laura Oathout" userId="6ff55ba14486fe89" providerId="LiveId" clId="{5D46ECA1-4ACB-4075-9BA9-CBCE7548F389}" dt="2023-04-20T02:10:15.644" v="209"/>
          <ac:picMkLst>
            <pc:docMk/>
            <pc:sldMk cId="742651720" sldId="292"/>
            <ac:picMk id="2" creationId="{0CB91D18-E5CD-4EA0-9EEC-88C4019AC2CE}"/>
          </ac:picMkLst>
        </pc:picChg>
        <pc:picChg chg="del">
          <ac:chgData name="Laura Oathout" userId="6ff55ba14486fe89" providerId="LiveId" clId="{5D46ECA1-4ACB-4075-9BA9-CBCE7548F389}" dt="2023-04-20T02:10:15.644" v="213"/>
          <ac:picMkLst>
            <pc:docMk/>
            <pc:sldMk cId="742651720" sldId="292"/>
            <ac:picMk id="9" creationId="{69CEF144-D033-15C5-D628-AD050EB14CF8}"/>
          </ac:picMkLst>
        </pc:picChg>
        <pc:picChg chg="del">
          <ac:chgData name="Laura Oathout" userId="6ff55ba14486fe89" providerId="LiveId" clId="{5D46ECA1-4ACB-4075-9BA9-CBCE7548F389}" dt="2023-04-20T02:10:15.644" v="215"/>
          <ac:picMkLst>
            <pc:docMk/>
            <pc:sldMk cId="742651720" sldId="292"/>
            <ac:picMk id="12" creationId="{55B842E1-7E2A-BDAA-F1E4-C2100FD1D9CF}"/>
          </ac:picMkLst>
        </pc:picChg>
        <pc:picChg chg="del">
          <ac:chgData name="Laura Oathout" userId="6ff55ba14486fe89" providerId="LiveId" clId="{5D46ECA1-4ACB-4075-9BA9-CBCE7548F389}" dt="2023-04-20T02:10:15.644" v="207"/>
          <ac:picMkLst>
            <pc:docMk/>
            <pc:sldMk cId="742651720" sldId="292"/>
            <ac:picMk id="17" creationId="{24BD3DA6-5A66-3839-CC6F-BBC3EDE9D21F}"/>
          </ac:picMkLst>
        </pc:picChg>
      </pc:sldChg>
      <pc:sldChg chg="delSp mod setBg">
        <pc:chgData name="Laura Oathout" userId="6ff55ba14486fe89" providerId="LiveId" clId="{5D46ECA1-4ACB-4075-9BA9-CBCE7548F389}" dt="2023-04-20T02:10:15.691" v="233"/>
        <pc:sldMkLst>
          <pc:docMk/>
          <pc:sldMk cId="3611755890" sldId="293"/>
        </pc:sldMkLst>
        <pc:spChg chg="del">
          <ac:chgData name="Laura Oathout" userId="6ff55ba14486fe89" providerId="LiveId" clId="{5D46ECA1-4ACB-4075-9BA9-CBCE7548F389}" dt="2023-04-20T02:10:15.675" v="225"/>
          <ac:spMkLst>
            <pc:docMk/>
            <pc:sldMk cId="3611755890" sldId="293"/>
            <ac:spMk id="3" creationId="{1577AD4D-34F5-2C39-E0DD-3A878901CDE1}"/>
          </ac:spMkLst>
        </pc:spChg>
        <pc:spChg chg="del">
          <ac:chgData name="Laura Oathout" userId="6ff55ba14486fe89" providerId="LiveId" clId="{5D46ECA1-4ACB-4075-9BA9-CBCE7548F389}" dt="2023-04-20T02:10:15.659" v="221"/>
          <ac:spMkLst>
            <pc:docMk/>
            <pc:sldMk cId="3611755890" sldId="293"/>
            <ac:spMk id="4" creationId="{AAD008BC-89C7-1802-206C-09276A7C18AF}"/>
          </ac:spMkLst>
        </pc:spChg>
        <pc:spChg chg="del">
          <ac:chgData name="Laura Oathout" userId="6ff55ba14486fe89" providerId="LiveId" clId="{5D46ECA1-4ACB-4075-9BA9-CBCE7548F389}" dt="2023-04-20T02:10:15.675" v="223"/>
          <ac:spMkLst>
            <pc:docMk/>
            <pc:sldMk cId="3611755890" sldId="293"/>
            <ac:spMk id="7" creationId="{525A8F59-7E7D-2AC7-19C1-1EB63E34B3DB}"/>
          </ac:spMkLst>
        </pc:spChg>
        <pc:picChg chg="del">
          <ac:chgData name="Laura Oathout" userId="6ff55ba14486fe89" providerId="LiveId" clId="{5D46ECA1-4ACB-4075-9BA9-CBCE7548F389}" dt="2023-04-20T02:10:15.675" v="231"/>
          <ac:picMkLst>
            <pc:docMk/>
            <pc:sldMk cId="3611755890" sldId="293"/>
            <ac:picMk id="8" creationId="{57206DA2-1AF2-5321-F8ED-B7CB985850E3}"/>
          </ac:picMkLst>
        </pc:picChg>
        <pc:picChg chg="del">
          <ac:chgData name="Laura Oathout" userId="6ff55ba14486fe89" providerId="LiveId" clId="{5D46ECA1-4ACB-4075-9BA9-CBCE7548F389}" dt="2023-04-20T02:10:15.675" v="227"/>
          <ac:picMkLst>
            <pc:docMk/>
            <pc:sldMk cId="3611755890" sldId="293"/>
            <ac:picMk id="11" creationId="{BCF260AF-B04F-654A-374E-1C17E134E747}"/>
          </ac:picMkLst>
        </pc:picChg>
        <pc:picChg chg="del">
          <ac:chgData name="Laura Oathout" userId="6ff55ba14486fe89" providerId="LiveId" clId="{5D46ECA1-4ACB-4075-9BA9-CBCE7548F389}" dt="2023-04-20T02:10:15.675" v="229"/>
          <ac:picMkLst>
            <pc:docMk/>
            <pc:sldMk cId="3611755890" sldId="293"/>
            <ac:picMk id="17" creationId="{24BD3DA6-5A66-3839-CC6F-BBC3EDE9D21F}"/>
          </ac:picMkLst>
        </pc:picChg>
      </pc:sldChg>
      <pc:sldChg chg="delSp mod setBg">
        <pc:chgData name="Laura Oathout" userId="6ff55ba14486fe89" providerId="LiveId" clId="{5D46ECA1-4ACB-4075-9BA9-CBCE7548F389}" dt="2023-04-20T02:10:15.802" v="309"/>
        <pc:sldMkLst>
          <pc:docMk/>
          <pc:sldMk cId="1937979760" sldId="294"/>
        </pc:sldMkLst>
        <pc:spChg chg="del">
          <ac:chgData name="Laura Oathout" userId="6ff55ba14486fe89" providerId="LiveId" clId="{5D46ECA1-4ACB-4075-9BA9-CBCE7548F389}" dt="2023-04-20T02:10:15.770" v="281"/>
          <ac:spMkLst>
            <pc:docMk/>
            <pc:sldMk cId="1937979760" sldId="294"/>
            <ac:spMk id="2" creationId="{C6148ED1-B8A1-795D-1801-692D1F725BA8}"/>
          </ac:spMkLst>
        </pc:spChg>
        <pc:spChg chg="del">
          <ac:chgData name="Laura Oathout" userId="6ff55ba14486fe89" providerId="LiveId" clId="{5D46ECA1-4ACB-4075-9BA9-CBCE7548F389}" dt="2023-04-20T02:10:15.771" v="283"/>
          <ac:spMkLst>
            <pc:docMk/>
            <pc:sldMk cId="1937979760" sldId="294"/>
            <ac:spMk id="3" creationId="{0272EFEC-5772-13F9-ABE8-20DCA95500F1}"/>
          </ac:spMkLst>
        </pc:spChg>
        <pc:spChg chg="del">
          <ac:chgData name="Laura Oathout" userId="6ff55ba14486fe89" providerId="LiveId" clId="{5D46ECA1-4ACB-4075-9BA9-CBCE7548F389}" dt="2023-04-20T02:10:15.774" v="289"/>
          <ac:spMkLst>
            <pc:docMk/>
            <pc:sldMk cId="1937979760" sldId="294"/>
            <ac:spMk id="7" creationId="{FA1BB850-3F94-893E-54E1-C4AF354FC830}"/>
          </ac:spMkLst>
        </pc:spChg>
        <pc:spChg chg="del">
          <ac:chgData name="Laura Oathout" userId="6ff55ba14486fe89" providerId="LiveId" clId="{5D46ECA1-4ACB-4075-9BA9-CBCE7548F389}" dt="2023-04-20T02:10:15.774" v="291"/>
          <ac:spMkLst>
            <pc:docMk/>
            <pc:sldMk cId="1937979760" sldId="294"/>
            <ac:spMk id="10" creationId="{50D4689F-C812-2B29-E6B6-10C4B040AB49}"/>
          </ac:spMkLst>
        </pc:spChg>
        <pc:spChg chg="del">
          <ac:chgData name="Laura Oathout" userId="6ff55ba14486fe89" providerId="LiveId" clId="{5D46ECA1-4ACB-4075-9BA9-CBCE7548F389}" dt="2023-04-20T02:10:15.774" v="293"/>
          <ac:spMkLst>
            <pc:docMk/>
            <pc:sldMk cId="1937979760" sldId="294"/>
            <ac:spMk id="14" creationId="{ACAE1DC1-634A-DF13-0D37-248A96C5D842}"/>
          </ac:spMkLst>
        </pc:spChg>
        <pc:spChg chg="del">
          <ac:chgData name="Laura Oathout" userId="6ff55ba14486fe89" providerId="LiveId" clId="{5D46ECA1-4ACB-4075-9BA9-CBCE7548F389}" dt="2023-04-20T02:10:15.774" v="297"/>
          <ac:spMkLst>
            <pc:docMk/>
            <pc:sldMk cId="1937979760" sldId="294"/>
            <ac:spMk id="16" creationId="{8D63457E-AFE1-F85E-4138-D31F27D145EF}"/>
          </ac:spMkLst>
        </pc:spChg>
        <pc:spChg chg="del">
          <ac:chgData name="Laura Oathout" userId="6ff55ba14486fe89" providerId="LiveId" clId="{5D46ECA1-4ACB-4075-9BA9-CBCE7548F389}" dt="2023-04-20T02:10:15.778" v="301"/>
          <ac:spMkLst>
            <pc:docMk/>
            <pc:sldMk cId="1937979760" sldId="294"/>
            <ac:spMk id="17" creationId="{D91CEF05-FC96-CC64-C523-75C3E2F12EE0}"/>
          </ac:spMkLst>
        </pc:spChg>
        <pc:spChg chg="del">
          <ac:chgData name="Laura Oathout" userId="6ff55ba14486fe89" providerId="LiveId" clId="{5D46ECA1-4ACB-4075-9BA9-CBCE7548F389}" dt="2023-04-20T02:10:15.778" v="303"/>
          <ac:spMkLst>
            <pc:docMk/>
            <pc:sldMk cId="1937979760" sldId="294"/>
            <ac:spMk id="21" creationId="{10A6B3CB-3BC8-3A3C-3259-F6FB9F463AD2}"/>
          </ac:spMkLst>
        </pc:spChg>
        <pc:picChg chg="del">
          <ac:chgData name="Laura Oathout" userId="6ff55ba14486fe89" providerId="LiveId" clId="{5D46ECA1-4ACB-4075-9BA9-CBCE7548F389}" dt="2023-04-20T02:10:15.778" v="299"/>
          <ac:picMkLst>
            <pc:docMk/>
            <pc:sldMk cId="1937979760" sldId="294"/>
            <ac:picMk id="4" creationId="{9E41F869-EC88-2185-48EB-CB43047D1924}"/>
          </ac:picMkLst>
        </pc:picChg>
        <pc:picChg chg="del">
          <ac:chgData name="Laura Oathout" userId="6ff55ba14486fe89" providerId="LiveId" clId="{5D46ECA1-4ACB-4075-9BA9-CBCE7548F389}" dt="2023-04-20T02:10:15.778" v="305"/>
          <ac:picMkLst>
            <pc:docMk/>
            <pc:sldMk cId="1937979760" sldId="294"/>
            <ac:picMk id="9" creationId="{33AEAFFC-9B02-65C9-568F-0DDBC395B8BD}"/>
          </ac:picMkLst>
        </pc:picChg>
        <pc:picChg chg="del">
          <ac:chgData name="Laura Oathout" userId="6ff55ba14486fe89" providerId="LiveId" clId="{5D46ECA1-4ACB-4075-9BA9-CBCE7548F389}" dt="2023-04-20T02:10:15.778" v="307"/>
          <ac:picMkLst>
            <pc:docMk/>
            <pc:sldMk cId="1937979760" sldId="294"/>
            <ac:picMk id="12" creationId="{DD1A2D3E-2093-08A8-65DC-F753DC0D8E46}"/>
          </ac:picMkLst>
        </pc:picChg>
        <pc:picChg chg="del">
          <ac:chgData name="Laura Oathout" userId="6ff55ba14486fe89" providerId="LiveId" clId="{5D46ECA1-4ACB-4075-9BA9-CBCE7548F389}" dt="2023-04-20T02:10:15.772" v="285"/>
          <ac:picMkLst>
            <pc:docMk/>
            <pc:sldMk cId="1937979760" sldId="294"/>
            <ac:picMk id="13" creationId="{9321DEE8-4B2F-3F54-6CA2-9EAA3D8C5261}"/>
          </ac:picMkLst>
        </pc:picChg>
        <pc:picChg chg="del">
          <ac:chgData name="Laura Oathout" userId="6ff55ba14486fe89" providerId="LiveId" clId="{5D46ECA1-4ACB-4075-9BA9-CBCE7548F389}" dt="2023-04-20T02:10:15.774" v="295"/>
          <ac:picMkLst>
            <pc:docMk/>
            <pc:sldMk cId="1937979760" sldId="294"/>
            <ac:picMk id="15" creationId="{D62C1F0E-EF3A-352E-5AA8-8770814F97DF}"/>
          </ac:picMkLst>
        </pc:picChg>
        <pc:picChg chg="del">
          <ac:chgData name="Laura Oathout" userId="6ff55ba14486fe89" providerId="LiveId" clId="{5D46ECA1-4ACB-4075-9BA9-CBCE7548F389}" dt="2023-04-20T02:10:15.772" v="287"/>
          <ac:picMkLst>
            <pc:docMk/>
            <pc:sldMk cId="1937979760" sldId="294"/>
            <ac:picMk id="30" creationId="{2C31247D-C9DA-5082-BEFB-64C7C9C22544}"/>
          </ac:picMkLst>
        </pc:picChg>
      </pc:sldChg>
      <pc:sldChg chg="delSp mod setBg">
        <pc:chgData name="Laura Oathout" userId="6ff55ba14486fe89" providerId="LiveId" clId="{5D46ECA1-4ACB-4075-9BA9-CBCE7548F389}" dt="2023-04-20T02:10:15.837" v="339"/>
        <pc:sldMkLst>
          <pc:docMk/>
          <pc:sldMk cId="3113003923" sldId="295"/>
        </pc:sldMkLst>
        <pc:spChg chg="del">
          <ac:chgData name="Laura Oathout" userId="6ff55ba14486fe89" providerId="LiveId" clId="{5D46ECA1-4ACB-4075-9BA9-CBCE7548F389}" dt="2023-04-20T02:10:15.802" v="311"/>
          <ac:spMkLst>
            <pc:docMk/>
            <pc:sldMk cId="3113003923" sldId="295"/>
            <ac:spMk id="2" creationId="{C6148ED1-B8A1-795D-1801-692D1F725BA8}"/>
          </ac:spMkLst>
        </pc:spChg>
        <pc:spChg chg="del">
          <ac:chgData name="Laura Oathout" userId="6ff55ba14486fe89" providerId="LiveId" clId="{5D46ECA1-4ACB-4075-9BA9-CBCE7548F389}" dt="2023-04-20T02:10:15.802" v="313"/>
          <ac:spMkLst>
            <pc:docMk/>
            <pc:sldMk cId="3113003923" sldId="295"/>
            <ac:spMk id="3" creationId="{0272EFEC-5772-13F9-ABE8-20DCA95500F1}"/>
          </ac:spMkLst>
        </pc:spChg>
        <pc:spChg chg="del">
          <ac:chgData name="Laura Oathout" userId="6ff55ba14486fe89" providerId="LiveId" clId="{5D46ECA1-4ACB-4075-9BA9-CBCE7548F389}" dt="2023-04-20T02:10:15.802" v="319"/>
          <ac:spMkLst>
            <pc:docMk/>
            <pc:sldMk cId="3113003923" sldId="295"/>
            <ac:spMk id="7" creationId="{FA1BB850-3F94-893E-54E1-C4AF354FC830}"/>
          </ac:spMkLst>
        </pc:spChg>
        <pc:spChg chg="del">
          <ac:chgData name="Laura Oathout" userId="6ff55ba14486fe89" providerId="LiveId" clId="{5D46ECA1-4ACB-4075-9BA9-CBCE7548F389}" dt="2023-04-20T02:10:15.802" v="321"/>
          <ac:spMkLst>
            <pc:docMk/>
            <pc:sldMk cId="3113003923" sldId="295"/>
            <ac:spMk id="10" creationId="{50D4689F-C812-2B29-E6B6-10C4B040AB49}"/>
          </ac:spMkLst>
        </pc:spChg>
        <pc:spChg chg="del">
          <ac:chgData name="Laura Oathout" userId="6ff55ba14486fe89" providerId="LiveId" clId="{5D46ECA1-4ACB-4075-9BA9-CBCE7548F389}" dt="2023-04-20T02:10:15.812" v="323"/>
          <ac:spMkLst>
            <pc:docMk/>
            <pc:sldMk cId="3113003923" sldId="295"/>
            <ac:spMk id="14" creationId="{ACAE1DC1-634A-DF13-0D37-248A96C5D842}"/>
          </ac:spMkLst>
        </pc:spChg>
        <pc:spChg chg="del">
          <ac:chgData name="Laura Oathout" userId="6ff55ba14486fe89" providerId="LiveId" clId="{5D46ECA1-4ACB-4075-9BA9-CBCE7548F389}" dt="2023-04-20T02:10:15.812" v="327"/>
          <ac:spMkLst>
            <pc:docMk/>
            <pc:sldMk cId="3113003923" sldId="295"/>
            <ac:spMk id="16" creationId="{8D63457E-AFE1-F85E-4138-D31F27D145EF}"/>
          </ac:spMkLst>
        </pc:spChg>
        <pc:spChg chg="del">
          <ac:chgData name="Laura Oathout" userId="6ff55ba14486fe89" providerId="LiveId" clId="{5D46ECA1-4ACB-4075-9BA9-CBCE7548F389}" dt="2023-04-20T02:10:15.812" v="331"/>
          <ac:spMkLst>
            <pc:docMk/>
            <pc:sldMk cId="3113003923" sldId="295"/>
            <ac:spMk id="17" creationId="{D91CEF05-FC96-CC64-C523-75C3E2F12EE0}"/>
          </ac:spMkLst>
        </pc:spChg>
        <pc:spChg chg="del">
          <ac:chgData name="Laura Oathout" userId="6ff55ba14486fe89" providerId="LiveId" clId="{5D46ECA1-4ACB-4075-9BA9-CBCE7548F389}" dt="2023-04-20T02:10:15.812" v="333"/>
          <ac:spMkLst>
            <pc:docMk/>
            <pc:sldMk cId="3113003923" sldId="295"/>
            <ac:spMk id="21" creationId="{10A6B3CB-3BC8-3A3C-3259-F6FB9F463AD2}"/>
          </ac:spMkLst>
        </pc:spChg>
        <pc:picChg chg="del">
          <ac:chgData name="Laura Oathout" userId="6ff55ba14486fe89" providerId="LiveId" clId="{5D46ECA1-4ACB-4075-9BA9-CBCE7548F389}" dt="2023-04-20T02:10:15.812" v="329"/>
          <ac:picMkLst>
            <pc:docMk/>
            <pc:sldMk cId="3113003923" sldId="295"/>
            <ac:picMk id="4" creationId="{9E41F869-EC88-2185-48EB-CB43047D1924}"/>
          </ac:picMkLst>
        </pc:picChg>
        <pc:picChg chg="del">
          <ac:chgData name="Laura Oathout" userId="6ff55ba14486fe89" providerId="LiveId" clId="{5D46ECA1-4ACB-4075-9BA9-CBCE7548F389}" dt="2023-04-20T02:10:15.818" v="337"/>
          <ac:picMkLst>
            <pc:docMk/>
            <pc:sldMk cId="3113003923" sldId="295"/>
            <ac:picMk id="5" creationId="{94ECB70A-10DF-D787-2110-7C2A82B88C79}"/>
          </ac:picMkLst>
        </pc:picChg>
        <pc:picChg chg="del">
          <ac:chgData name="Laura Oathout" userId="6ff55ba14486fe89" providerId="LiveId" clId="{5D46ECA1-4ACB-4075-9BA9-CBCE7548F389}" dt="2023-04-20T02:10:15.802" v="315"/>
          <ac:picMkLst>
            <pc:docMk/>
            <pc:sldMk cId="3113003923" sldId="295"/>
            <ac:picMk id="13" creationId="{9321DEE8-4B2F-3F54-6CA2-9EAA3D8C5261}"/>
          </ac:picMkLst>
        </pc:picChg>
        <pc:picChg chg="del">
          <ac:chgData name="Laura Oathout" userId="6ff55ba14486fe89" providerId="LiveId" clId="{5D46ECA1-4ACB-4075-9BA9-CBCE7548F389}" dt="2023-04-20T02:10:15.812" v="325"/>
          <ac:picMkLst>
            <pc:docMk/>
            <pc:sldMk cId="3113003923" sldId="295"/>
            <ac:picMk id="15" creationId="{D62C1F0E-EF3A-352E-5AA8-8770814F97DF}"/>
          </ac:picMkLst>
        </pc:picChg>
        <pc:picChg chg="del">
          <ac:chgData name="Laura Oathout" userId="6ff55ba14486fe89" providerId="LiveId" clId="{5D46ECA1-4ACB-4075-9BA9-CBCE7548F389}" dt="2023-04-20T02:10:15.812" v="335"/>
          <ac:picMkLst>
            <pc:docMk/>
            <pc:sldMk cId="3113003923" sldId="295"/>
            <ac:picMk id="20" creationId="{AAFEBDF2-6C50-D191-7B4B-BABF11627AD5}"/>
          </ac:picMkLst>
        </pc:picChg>
        <pc:picChg chg="del">
          <ac:chgData name="Laura Oathout" userId="6ff55ba14486fe89" providerId="LiveId" clId="{5D46ECA1-4ACB-4075-9BA9-CBCE7548F389}" dt="2023-04-20T02:10:15.802" v="317"/>
          <ac:picMkLst>
            <pc:docMk/>
            <pc:sldMk cId="3113003923" sldId="295"/>
            <ac:picMk id="30" creationId="{2C31247D-C9DA-5082-BEFB-64C7C9C22544}"/>
          </ac:picMkLst>
        </pc:picChg>
      </pc:sldChg>
      <pc:sldChg chg="delSp mod setBg">
        <pc:chgData name="Laura Oathout" userId="6ff55ba14486fe89" providerId="LiveId" clId="{5D46ECA1-4ACB-4075-9BA9-CBCE7548F389}" dt="2023-04-20T02:10:15.865" v="371"/>
        <pc:sldMkLst>
          <pc:docMk/>
          <pc:sldMk cId="3095566241" sldId="296"/>
        </pc:sldMkLst>
        <pc:spChg chg="del">
          <ac:chgData name="Laura Oathout" userId="6ff55ba14486fe89" providerId="LiveId" clId="{5D46ECA1-4ACB-4075-9BA9-CBCE7548F389}" dt="2023-04-20T02:10:15.837" v="341"/>
          <ac:spMkLst>
            <pc:docMk/>
            <pc:sldMk cId="3095566241" sldId="296"/>
            <ac:spMk id="2" creationId="{C6148ED1-B8A1-795D-1801-692D1F725BA8}"/>
          </ac:spMkLst>
        </pc:spChg>
        <pc:spChg chg="del">
          <ac:chgData name="Laura Oathout" userId="6ff55ba14486fe89" providerId="LiveId" clId="{5D46ECA1-4ACB-4075-9BA9-CBCE7548F389}" dt="2023-04-20T02:10:15.843" v="343"/>
          <ac:spMkLst>
            <pc:docMk/>
            <pc:sldMk cId="3095566241" sldId="296"/>
            <ac:spMk id="3" creationId="{0272EFEC-5772-13F9-ABE8-20DCA95500F1}"/>
          </ac:spMkLst>
        </pc:spChg>
        <pc:spChg chg="del">
          <ac:chgData name="Laura Oathout" userId="6ff55ba14486fe89" providerId="LiveId" clId="{5D46ECA1-4ACB-4075-9BA9-CBCE7548F389}" dt="2023-04-20T02:10:15.843" v="349"/>
          <ac:spMkLst>
            <pc:docMk/>
            <pc:sldMk cId="3095566241" sldId="296"/>
            <ac:spMk id="7" creationId="{FA1BB850-3F94-893E-54E1-C4AF354FC830}"/>
          </ac:spMkLst>
        </pc:spChg>
        <pc:spChg chg="del">
          <ac:chgData name="Laura Oathout" userId="6ff55ba14486fe89" providerId="LiveId" clId="{5D46ECA1-4ACB-4075-9BA9-CBCE7548F389}" dt="2023-04-20T02:10:15.843" v="351"/>
          <ac:spMkLst>
            <pc:docMk/>
            <pc:sldMk cId="3095566241" sldId="296"/>
            <ac:spMk id="10" creationId="{50D4689F-C812-2B29-E6B6-10C4B040AB49}"/>
          </ac:spMkLst>
        </pc:spChg>
        <pc:spChg chg="del">
          <ac:chgData name="Laura Oathout" userId="6ff55ba14486fe89" providerId="LiveId" clId="{5D46ECA1-4ACB-4075-9BA9-CBCE7548F389}" dt="2023-04-20T02:10:15.843" v="353"/>
          <ac:spMkLst>
            <pc:docMk/>
            <pc:sldMk cId="3095566241" sldId="296"/>
            <ac:spMk id="14" creationId="{ACAE1DC1-634A-DF13-0D37-248A96C5D842}"/>
          </ac:spMkLst>
        </pc:spChg>
        <pc:spChg chg="del">
          <ac:chgData name="Laura Oathout" userId="6ff55ba14486fe89" providerId="LiveId" clId="{5D46ECA1-4ACB-4075-9BA9-CBCE7548F389}" dt="2023-04-20T02:10:15.850" v="357"/>
          <ac:spMkLst>
            <pc:docMk/>
            <pc:sldMk cId="3095566241" sldId="296"/>
            <ac:spMk id="16" creationId="{8D63457E-AFE1-F85E-4138-D31F27D145EF}"/>
          </ac:spMkLst>
        </pc:spChg>
        <pc:spChg chg="del">
          <ac:chgData name="Laura Oathout" userId="6ff55ba14486fe89" providerId="LiveId" clId="{5D46ECA1-4ACB-4075-9BA9-CBCE7548F389}" dt="2023-04-20T02:10:15.850" v="361"/>
          <ac:spMkLst>
            <pc:docMk/>
            <pc:sldMk cId="3095566241" sldId="296"/>
            <ac:spMk id="17" creationId="{D91CEF05-FC96-CC64-C523-75C3E2F12EE0}"/>
          </ac:spMkLst>
        </pc:spChg>
        <pc:spChg chg="del">
          <ac:chgData name="Laura Oathout" userId="6ff55ba14486fe89" providerId="LiveId" clId="{5D46ECA1-4ACB-4075-9BA9-CBCE7548F389}" dt="2023-04-20T02:10:15.850" v="363"/>
          <ac:spMkLst>
            <pc:docMk/>
            <pc:sldMk cId="3095566241" sldId="296"/>
            <ac:spMk id="21" creationId="{10A6B3CB-3BC8-3A3C-3259-F6FB9F463AD2}"/>
          </ac:spMkLst>
        </pc:spChg>
        <pc:spChg chg="del">
          <ac:chgData name="Laura Oathout" userId="6ff55ba14486fe89" providerId="LiveId" clId="{5D46ECA1-4ACB-4075-9BA9-CBCE7548F389}" dt="2023-04-20T02:10:15.850" v="369"/>
          <ac:spMkLst>
            <pc:docMk/>
            <pc:sldMk cId="3095566241" sldId="296"/>
            <ac:spMk id="26" creationId="{4BFCADF5-D333-4A59-9837-2E209B849BEE}"/>
          </ac:spMkLst>
        </pc:spChg>
        <pc:picChg chg="del">
          <ac:chgData name="Laura Oathout" userId="6ff55ba14486fe89" providerId="LiveId" clId="{5D46ECA1-4ACB-4075-9BA9-CBCE7548F389}" dt="2023-04-20T02:10:15.850" v="359"/>
          <ac:picMkLst>
            <pc:docMk/>
            <pc:sldMk cId="3095566241" sldId="296"/>
            <ac:picMk id="4" creationId="{9E41F869-EC88-2185-48EB-CB43047D1924}"/>
          </ac:picMkLst>
        </pc:picChg>
        <pc:picChg chg="del">
          <ac:chgData name="Laura Oathout" userId="6ff55ba14486fe89" providerId="LiveId" clId="{5D46ECA1-4ACB-4075-9BA9-CBCE7548F389}" dt="2023-04-20T02:10:15.843" v="345"/>
          <ac:picMkLst>
            <pc:docMk/>
            <pc:sldMk cId="3095566241" sldId="296"/>
            <ac:picMk id="13" creationId="{9321DEE8-4B2F-3F54-6CA2-9EAA3D8C5261}"/>
          </ac:picMkLst>
        </pc:picChg>
        <pc:picChg chg="del">
          <ac:chgData name="Laura Oathout" userId="6ff55ba14486fe89" providerId="LiveId" clId="{5D46ECA1-4ACB-4075-9BA9-CBCE7548F389}" dt="2023-04-20T02:10:15.843" v="355"/>
          <ac:picMkLst>
            <pc:docMk/>
            <pc:sldMk cId="3095566241" sldId="296"/>
            <ac:picMk id="15" creationId="{D62C1F0E-EF3A-352E-5AA8-8770814F97DF}"/>
          </ac:picMkLst>
        </pc:picChg>
        <pc:picChg chg="del">
          <ac:chgData name="Laura Oathout" userId="6ff55ba14486fe89" providerId="LiveId" clId="{5D46ECA1-4ACB-4075-9BA9-CBCE7548F389}" dt="2023-04-20T02:10:15.850" v="365"/>
          <ac:picMkLst>
            <pc:docMk/>
            <pc:sldMk cId="3095566241" sldId="296"/>
            <ac:picMk id="20" creationId="{5B4CFF24-97EA-8112-765A-6BCAF9D535C3}"/>
          </ac:picMkLst>
        </pc:picChg>
        <pc:picChg chg="del">
          <ac:chgData name="Laura Oathout" userId="6ff55ba14486fe89" providerId="LiveId" clId="{5D46ECA1-4ACB-4075-9BA9-CBCE7548F389}" dt="2023-04-20T02:10:15.850" v="367"/>
          <ac:picMkLst>
            <pc:docMk/>
            <pc:sldMk cId="3095566241" sldId="296"/>
            <ac:picMk id="25" creationId="{9ADEDF54-6540-BC9D-46FB-75D222232B51}"/>
          </ac:picMkLst>
        </pc:picChg>
        <pc:picChg chg="del">
          <ac:chgData name="Laura Oathout" userId="6ff55ba14486fe89" providerId="LiveId" clId="{5D46ECA1-4ACB-4075-9BA9-CBCE7548F389}" dt="2023-04-20T02:10:15.843" v="347"/>
          <ac:picMkLst>
            <pc:docMk/>
            <pc:sldMk cId="3095566241" sldId="296"/>
            <ac:picMk id="30" creationId="{2C31247D-C9DA-5082-BEFB-64C7C9C22544}"/>
          </ac:picMkLst>
        </pc:picChg>
      </pc:sldChg>
      <pc:sldChg chg="delSp mod setBg">
        <pc:chgData name="Laura Oathout" userId="6ff55ba14486fe89" providerId="LiveId" clId="{5D46ECA1-4ACB-4075-9BA9-CBCE7548F389}" dt="2023-04-20T02:10:15.959" v="437"/>
        <pc:sldMkLst>
          <pc:docMk/>
          <pc:sldMk cId="3496906855" sldId="297"/>
        </pc:sldMkLst>
        <pc:spChg chg="del">
          <ac:chgData name="Laura Oathout" userId="6ff55ba14486fe89" providerId="LiveId" clId="{5D46ECA1-4ACB-4075-9BA9-CBCE7548F389}" dt="2023-04-20T02:10:15.912" v="407"/>
          <ac:spMkLst>
            <pc:docMk/>
            <pc:sldMk cId="3496906855" sldId="297"/>
            <ac:spMk id="2" creationId="{C6148ED1-B8A1-795D-1801-692D1F725BA8}"/>
          </ac:spMkLst>
        </pc:spChg>
        <pc:spChg chg="del">
          <ac:chgData name="Laura Oathout" userId="6ff55ba14486fe89" providerId="LiveId" clId="{5D46ECA1-4ACB-4075-9BA9-CBCE7548F389}" dt="2023-04-20T02:10:15.928" v="409"/>
          <ac:spMkLst>
            <pc:docMk/>
            <pc:sldMk cId="3496906855" sldId="297"/>
            <ac:spMk id="3" creationId="{0272EFEC-5772-13F9-ABE8-20DCA95500F1}"/>
          </ac:spMkLst>
        </pc:spChg>
        <pc:spChg chg="del">
          <ac:chgData name="Laura Oathout" userId="6ff55ba14486fe89" providerId="LiveId" clId="{5D46ECA1-4ACB-4075-9BA9-CBCE7548F389}" dt="2023-04-20T02:10:15.929" v="415"/>
          <ac:spMkLst>
            <pc:docMk/>
            <pc:sldMk cId="3496906855" sldId="297"/>
            <ac:spMk id="7" creationId="{FA1BB850-3F94-893E-54E1-C4AF354FC830}"/>
          </ac:spMkLst>
        </pc:spChg>
        <pc:spChg chg="del">
          <ac:chgData name="Laura Oathout" userId="6ff55ba14486fe89" providerId="LiveId" clId="{5D46ECA1-4ACB-4075-9BA9-CBCE7548F389}" dt="2023-04-20T02:10:15.929" v="417"/>
          <ac:spMkLst>
            <pc:docMk/>
            <pc:sldMk cId="3496906855" sldId="297"/>
            <ac:spMk id="10" creationId="{50D4689F-C812-2B29-E6B6-10C4B040AB49}"/>
          </ac:spMkLst>
        </pc:spChg>
        <pc:spChg chg="del">
          <ac:chgData name="Laura Oathout" userId="6ff55ba14486fe89" providerId="LiveId" clId="{5D46ECA1-4ACB-4075-9BA9-CBCE7548F389}" dt="2023-04-20T02:10:15.929" v="419"/>
          <ac:spMkLst>
            <pc:docMk/>
            <pc:sldMk cId="3496906855" sldId="297"/>
            <ac:spMk id="14" creationId="{ACAE1DC1-634A-DF13-0D37-248A96C5D842}"/>
          </ac:spMkLst>
        </pc:spChg>
        <pc:spChg chg="del">
          <ac:chgData name="Laura Oathout" userId="6ff55ba14486fe89" providerId="LiveId" clId="{5D46ECA1-4ACB-4075-9BA9-CBCE7548F389}" dt="2023-04-20T02:10:15.929" v="423"/>
          <ac:spMkLst>
            <pc:docMk/>
            <pc:sldMk cId="3496906855" sldId="297"/>
            <ac:spMk id="16" creationId="{8D63457E-AFE1-F85E-4138-D31F27D145EF}"/>
          </ac:spMkLst>
        </pc:spChg>
        <pc:spChg chg="del">
          <ac:chgData name="Laura Oathout" userId="6ff55ba14486fe89" providerId="LiveId" clId="{5D46ECA1-4ACB-4075-9BA9-CBCE7548F389}" dt="2023-04-20T02:10:15.937" v="427"/>
          <ac:spMkLst>
            <pc:docMk/>
            <pc:sldMk cId="3496906855" sldId="297"/>
            <ac:spMk id="17" creationId="{D91CEF05-FC96-CC64-C523-75C3E2F12EE0}"/>
          </ac:spMkLst>
        </pc:spChg>
        <pc:spChg chg="del">
          <ac:chgData name="Laura Oathout" userId="6ff55ba14486fe89" providerId="LiveId" clId="{5D46ECA1-4ACB-4075-9BA9-CBCE7548F389}" dt="2023-04-20T02:10:15.937" v="435"/>
          <ac:spMkLst>
            <pc:docMk/>
            <pc:sldMk cId="3496906855" sldId="297"/>
            <ac:spMk id="19" creationId="{70421915-3966-7C5A-ED42-089DF511C7C8}"/>
          </ac:spMkLst>
        </pc:spChg>
        <pc:spChg chg="del">
          <ac:chgData name="Laura Oathout" userId="6ff55ba14486fe89" providerId="LiveId" clId="{5D46ECA1-4ACB-4075-9BA9-CBCE7548F389}" dt="2023-04-20T02:10:15.937" v="429"/>
          <ac:spMkLst>
            <pc:docMk/>
            <pc:sldMk cId="3496906855" sldId="297"/>
            <ac:spMk id="21" creationId="{10A6B3CB-3BC8-3A3C-3259-F6FB9F463AD2}"/>
          </ac:spMkLst>
        </pc:spChg>
        <pc:picChg chg="del">
          <ac:chgData name="Laura Oathout" userId="6ff55ba14486fe89" providerId="LiveId" clId="{5D46ECA1-4ACB-4075-9BA9-CBCE7548F389}" dt="2023-04-20T02:10:15.937" v="425"/>
          <ac:picMkLst>
            <pc:docMk/>
            <pc:sldMk cId="3496906855" sldId="297"/>
            <ac:picMk id="4" creationId="{9E41F869-EC88-2185-48EB-CB43047D1924}"/>
          </ac:picMkLst>
        </pc:picChg>
        <pc:picChg chg="del">
          <ac:chgData name="Laura Oathout" userId="6ff55ba14486fe89" providerId="LiveId" clId="{5D46ECA1-4ACB-4075-9BA9-CBCE7548F389}" dt="2023-04-20T02:10:15.937" v="431"/>
          <ac:picMkLst>
            <pc:docMk/>
            <pc:sldMk cId="3496906855" sldId="297"/>
            <ac:picMk id="8" creationId="{5D76398E-BC32-FB36-AA3D-582F60379456}"/>
          </ac:picMkLst>
        </pc:picChg>
        <pc:picChg chg="del">
          <ac:chgData name="Laura Oathout" userId="6ff55ba14486fe89" providerId="LiveId" clId="{5D46ECA1-4ACB-4075-9BA9-CBCE7548F389}" dt="2023-04-20T02:10:15.937" v="433"/>
          <ac:picMkLst>
            <pc:docMk/>
            <pc:sldMk cId="3496906855" sldId="297"/>
            <ac:picMk id="12" creationId="{CE53A63E-32C8-3F00-9C6B-6EA561B7D751}"/>
          </ac:picMkLst>
        </pc:picChg>
        <pc:picChg chg="del">
          <ac:chgData name="Laura Oathout" userId="6ff55ba14486fe89" providerId="LiveId" clId="{5D46ECA1-4ACB-4075-9BA9-CBCE7548F389}" dt="2023-04-20T02:10:15.929" v="411"/>
          <ac:picMkLst>
            <pc:docMk/>
            <pc:sldMk cId="3496906855" sldId="297"/>
            <ac:picMk id="13" creationId="{9321DEE8-4B2F-3F54-6CA2-9EAA3D8C5261}"/>
          </ac:picMkLst>
        </pc:picChg>
        <pc:picChg chg="del">
          <ac:chgData name="Laura Oathout" userId="6ff55ba14486fe89" providerId="LiveId" clId="{5D46ECA1-4ACB-4075-9BA9-CBCE7548F389}" dt="2023-04-20T02:10:15.929" v="421"/>
          <ac:picMkLst>
            <pc:docMk/>
            <pc:sldMk cId="3496906855" sldId="297"/>
            <ac:picMk id="15" creationId="{D62C1F0E-EF3A-352E-5AA8-8770814F97DF}"/>
          </ac:picMkLst>
        </pc:picChg>
        <pc:picChg chg="del">
          <ac:chgData name="Laura Oathout" userId="6ff55ba14486fe89" providerId="LiveId" clId="{5D46ECA1-4ACB-4075-9BA9-CBCE7548F389}" dt="2023-04-20T02:10:15.929" v="413"/>
          <ac:picMkLst>
            <pc:docMk/>
            <pc:sldMk cId="3496906855" sldId="297"/>
            <ac:picMk id="30" creationId="{2C31247D-C9DA-5082-BEFB-64C7C9C22544}"/>
          </ac:picMkLst>
        </pc:picChg>
      </pc:sldChg>
      <pc:sldChg chg="delSp mod setBg">
        <pc:chgData name="Laura Oathout" userId="6ff55ba14486fe89" providerId="LiveId" clId="{5D46ECA1-4ACB-4075-9BA9-CBCE7548F389}" dt="2023-04-20T02:10:15.912" v="405"/>
        <pc:sldMkLst>
          <pc:docMk/>
          <pc:sldMk cId="1376326144" sldId="298"/>
        </pc:sldMkLst>
        <pc:spChg chg="del">
          <ac:chgData name="Laura Oathout" userId="6ff55ba14486fe89" providerId="LiveId" clId="{5D46ECA1-4ACB-4075-9BA9-CBCE7548F389}" dt="2023-04-20T02:10:15.881" v="373"/>
          <ac:spMkLst>
            <pc:docMk/>
            <pc:sldMk cId="1376326144" sldId="298"/>
            <ac:spMk id="2" creationId="{C6148ED1-B8A1-795D-1801-692D1F725BA8}"/>
          </ac:spMkLst>
        </pc:spChg>
        <pc:spChg chg="del">
          <ac:chgData name="Laura Oathout" userId="6ff55ba14486fe89" providerId="LiveId" clId="{5D46ECA1-4ACB-4075-9BA9-CBCE7548F389}" dt="2023-04-20T02:10:15.881" v="375"/>
          <ac:spMkLst>
            <pc:docMk/>
            <pc:sldMk cId="1376326144" sldId="298"/>
            <ac:spMk id="3" creationId="{0272EFEC-5772-13F9-ABE8-20DCA95500F1}"/>
          </ac:spMkLst>
        </pc:spChg>
        <pc:spChg chg="del">
          <ac:chgData name="Laura Oathout" userId="6ff55ba14486fe89" providerId="LiveId" clId="{5D46ECA1-4ACB-4075-9BA9-CBCE7548F389}" dt="2023-04-20T02:10:15.881" v="381"/>
          <ac:spMkLst>
            <pc:docMk/>
            <pc:sldMk cId="1376326144" sldId="298"/>
            <ac:spMk id="7" creationId="{FA1BB850-3F94-893E-54E1-C4AF354FC830}"/>
          </ac:spMkLst>
        </pc:spChg>
        <pc:spChg chg="del">
          <ac:chgData name="Laura Oathout" userId="6ff55ba14486fe89" providerId="LiveId" clId="{5D46ECA1-4ACB-4075-9BA9-CBCE7548F389}" dt="2023-04-20T02:10:15.881" v="383"/>
          <ac:spMkLst>
            <pc:docMk/>
            <pc:sldMk cId="1376326144" sldId="298"/>
            <ac:spMk id="10" creationId="{50D4689F-C812-2B29-E6B6-10C4B040AB49}"/>
          </ac:spMkLst>
        </pc:spChg>
        <pc:spChg chg="del">
          <ac:chgData name="Laura Oathout" userId="6ff55ba14486fe89" providerId="LiveId" clId="{5D46ECA1-4ACB-4075-9BA9-CBCE7548F389}" dt="2023-04-20T02:10:15.881" v="385"/>
          <ac:spMkLst>
            <pc:docMk/>
            <pc:sldMk cId="1376326144" sldId="298"/>
            <ac:spMk id="14" creationId="{ACAE1DC1-634A-DF13-0D37-248A96C5D842}"/>
          </ac:spMkLst>
        </pc:spChg>
        <pc:spChg chg="del">
          <ac:chgData name="Laura Oathout" userId="6ff55ba14486fe89" providerId="LiveId" clId="{5D46ECA1-4ACB-4075-9BA9-CBCE7548F389}" dt="2023-04-20T02:10:15.881" v="389"/>
          <ac:spMkLst>
            <pc:docMk/>
            <pc:sldMk cId="1376326144" sldId="298"/>
            <ac:spMk id="16" creationId="{8D63457E-AFE1-F85E-4138-D31F27D145EF}"/>
          </ac:spMkLst>
        </pc:spChg>
        <pc:spChg chg="del">
          <ac:chgData name="Laura Oathout" userId="6ff55ba14486fe89" providerId="LiveId" clId="{5D46ECA1-4ACB-4075-9BA9-CBCE7548F389}" dt="2023-04-20T02:10:15.881" v="393"/>
          <ac:spMkLst>
            <pc:docMk/>
            <pc:sldMk cId="1376326144" sldId="298"/>
            <ac:spMk id="17" creationId="{D91CEF05-FC96-CC64-C523-75C3E2F12EE0}"/>
          </ac:spMkLst>
        </pc:spChg>
        <pc:spChg chg="del">
          <ac:chgData name="Laura Oathout" userId="6ff55ba14486fe89" providerId="LiveId" clId="{5D46ECA1-4ACB-4075-9BA9-CBCE7548F389}" dt="2023-04-20T02:10:15.881" v="395"/>
          <ac:spMkLst>
            <pc:docMk/>
            <pc:sldMk cId="1376326144" sldId="298"/>
            <ac:spMk id="21" creationId="{10A6B3CB-3BC8-3A3C-3259-F6FB9F463AD2}"/>
          </ac:spMkLst>
        </pc:spChg>
        <pc:picChg chg="del">
          <ac:chgData name="Laura Oathout" userId="6ff55ba14486fe89" providerId="LiveId" clId="{5D46ECA1-4ACB-4075-9BA9-CBCE7548F389}" dt="2023-04-20T02:10:15.881" v="391"/>
          <ac:picMkLst>
            <pc:docMk/>
            <pc:sldMk cId="1376326144" sldId="298"/>
            <ac:picMk id="4" creationId="{9E41F869-EC88-2185-48EB-CB43047D1924}"/>
          </ac:picMkLst>
        </pc:picChg>
        <pc:picChg chg="del">
          <ac:chgData name="Laura Oathout" userId="6ff55ba14486fe89" providerId="LiveId" clId="{5D46ECA1-4ACB-4075-9BA9-CBCE7548F389}" dt="2023-04-20T02:10:15.881" v="397"/>
          <ac:picMkLst>
            <pc:docMk/>
            <pc:sldMk cId="1376326144" sldId="298"/>
            <ac:picMk id="9" creationId="{21892ADD-D4F5-5663-FA1A-FA13CD13EF34}"/>
          </ac:picMkLst>
        </pc:picChg>
        <pc:picChg chg="del">
          <ac:chgData name="Laura Oathout" userId="6ff55ba14486fe89" providerId="LiveId" clId="{5D46ECA1-4ACB-4075-9BA9-CBCE7548F389}" dt="2023-04-20T02:10:15.897" v="399"/>
          <ac:picMkLst>
            <pc:docMk/>
            <pc:sldMk cId="1376326144" sldId="298"/>
            <ac:picMk id="12" creationId="{5967BAF9-50AC-5B38-4069-10BF0E43A9D4}"/>
          </ac:picMkLst>
        </pc:picChg>
        <pc:picChg chg="del">
          <ac:chgData name="Laura Oathout" userId="6ff55ba14486fe89" providerId="LiveId" clId="{5D46ECA1-4ACB-4075-9BA9-CBCE7548F389}" dt="2023-04-20T02:10:15.881" v="377"/>
          <ac:picMkLst>
            <pc:docMk/>
            <pc:sldMk cId="1376326144" sldId="298"/>
            <ac:picMk id="13" creationId="{9321DEE8-4B2F-3F54-6CA2-9EAA3D8C5261}"/>
          </ac:picMkLst>
        </pc:picChg>
        <pc:picChg chg="del">
          <ac:chgData name="Laura Oathout" userId="6ff55ba14486fe89" providerId="LiveId" clId="{5D46ECA1-4ACB-4075-9BA9-CBCE7548F389}" dt="2023-04-20T02:10:15.881" v="387"/>
          <ac:picMkLst>
            <pc:docMk/>
            <pc:sldMk cId="1376326144" sldId="298"/>
            <ac:picMk id="15" creationId="{D62C1F0E-EF3A-352E-5AA8-8770814F97DF}"/>
          </ac:picMkLst>
        </pc:picChg>
        <pc:picChg chg="del">
          <ac:chgData name="Laura Oathout" userId="6ff55ba14486fe89" providerId="LiveId" clId="{5D46ECA1-4ACB-4075-9BA9-CBCE7548F389}" dt="2023-04-20T02:10:15.897" v="401"/>
          <ac:picMkLst>
            <pc:docMk/>
            <pc:sldMk cId="1376326144" sldId="298"/>
            <ac:picMk id="20" creationId="{DF27C831-12AF-DA02-EA5B-2F703111A40A}"/>
          </ac:picMkLst>
        </pc:picChg>
        <pc:picChg chg="del">
          <ac:chgData name="Laura Oathout" userId="6ff55ba14486fe89" providerId="LiveId" clId="{5D46ECA1-4ACB-4075-9BA9-CBCE7548F389}" dt="2023-04-20T02:10:15.897" v="403"/>
          <ac:picMkLst>
            <pc:docMk/>
            <pc:sldMk cId="1376326144" sldId="298"/>
            <ac:picMk id="23" creationId="{CF46C2DA-F1B6-2008-C09F-A24568CB4853}"/>
          </ac:picMkLst>
        </pc:picChg>
        <pc:picChg chg="del">
          <ac:chgData name="Laura Oathout" userId="6ff55ba14486fe89" providerId="LiveId" clId="{5D46ECA1-4ACB-4075-9BA9-CBCE7548F389}" dt="2023-04-20T02:10:15.881" v="379"/>
          <ac:picMkLst>
            <pc:docMk/>
            <pc:sldMk cId="1376326144" sldId="298"/>
            <ac:picMk id="30" creationId="{2C31247D-C9DA-5082-BEFB-64C7C9C22544}"/>
          </ac:picMkLst>
        </pc:picChg>
      </pc:sldChg>
      <pc:sldChg chg="delSp mod setBg">
        <pc:chgData name="Laura Oathout" userId="6ff55ba14486fe89" providerId="LiveId" clId="{5D46ECA1-4ACB-4075-9BA9-CBCE7548F389}" dt="2023-04-20T02:10:16.117" v="555"/>
        <pc:sldMkLst>
          <pc:docMk/>
          <pc:sldMk cId="278883866" sldId="299"/>
        </pc:sldMkLst>
        <pc:spChg chg="del">
          <ac:chgData name="Laura Oathout" userId="6ff55ba14486fe89" providerId="LiveId" clId="{5D46ECA1-4ACB-4075-9BA9-CBCE7548F389}" dt="2023-04-20T02:10:16.085" v="551"/>
          <ac:spMkLst>
            <pc:docMk/>
            <pc:sldMk cId="278883866" sldId="299"/>
            <ac:spMk id="3" creationId="{CB2702CF-86BB-441D-6872-939795391952}"/>
          </ac:spMkLst>
        </pc:spChg>
        <pc:spChg chg="del">
          <ac:chgData name="Laura Oathout" userId="6ff55ba14486fe89" providerId="LiveId" clId="{5D46ECA1-4ACB-4075-9BA9-CBCE7548F389}" dt="2023-04-20T02:10:16.069" v="541"/>
          <ac:spMkLst>
            <pc:docMk/>
            <pc:sldMk cId="278883866" sldId="299"/>
            <ac:spMk id="9" creationId="{AE3AD686-79BE-2774-3935-0045588533E8}"/>
          </ac:spMkLst>
        </pc:spChg>
        <pc:spChg chg="del">
          <ac:chgData name="Laura Oathout" userId="6ff55ba14486fe89" providerId="LiveId" clId="{5D46ECA1-4ACB-4075-9BA9-CBCE7548F389}" dt="2023-04-20T02:10:16.069" v="543"/>
          <ac:spMkLst>
            <pc:docMk/>
            <pc:sldMk cId="278883866" sldId="299"/>
            <ac:spMk id="10" creationId="{E62CF7F3-AE47-A7E8-D125-2CA05E3BF1E4}"/>
          </ac:spMkLst>
        </pc:spChg>
        <pc:spChg chg="del">
          <ac:chgData name="Laura Oathout" userId="6ff55ba14486fe89" providerId="LiveId" clId="{5D46ECA1-4ACB-4075-9BA9-CBCE7548F389}" dt="2023-04-20T02:10:16.069" v="535"/>
          <ac:spMkLst>
            <pc:docMk/>
            <pc:sldMk cId="278883866" sldId="299"/>
            <ac:spMk id="18" creationId="{C8CED1B2-9486-9A28-0675-C24BEC305F62}"/>
          </ac:spMkLst>
        </pc:spChg>
        <pc:spChg chg="del">
          <ac:chgData name="Laura Oathout" userId="6ff55ba14486fe89" providerId="LiveId" clId="{5D46ECA1-4ACB-4075-9BA9-CBCE7548F389}" dt="2023-04-20T02:10:16.069" v="537"/>
          <ac:spMkLst>
            <pc:docMk/>
            <pc:sldMk cId="278883866" sldId="299"/>
            <ac:spMk id="19" creationId="{9C453A75-022D-2042-09D6-BFDF5CB44048}"/>
          </ac:spMkLst>
        </pc:spChg>
        <pc:grpChg chg="del">
          <ac:chgData name="Laura Oathout" userId="6ff55ba14486fe89" providerId="LiveId" clId="{5D46ECA1-4ACB-4075-9BA9-CBCE7548F389}" dt="2023-04-20T02:10:16.085" v="553"/>
          <ac:grpSpMkLst>
            <pc:docMk/>
            <pc:sldMk cId="278883866" sldId="299"/>
            <ac:grpSpMk id="11" creationId="{A360E7F6-1827-00FB-7956-D404D9643C62}"/>
          </ac:grpSpMkLst>
        </pc:grpChg>
        <pc:picChg chg="del">
          <ac:chgData name="Laura Oathout" userId="6ff55ba14486fe89" providerId="LiveId" clId="{5D46ECA1-4ACB-4075-9BA9-CBCE7548F389}" dt="2023-04-20T02:10:16.085" v="549"/>
          <ac:picMkLst>
            <pc:docMk/>
            <pc:sldMk cId="278883866" sldId="299"/>
            <ac:picMk id="2" creationId="{A515C2A9-2DF4-4E2F-78EE-5418FDAB7E3C}"/>
          </ac:picMkLst>
        </pc:picChg>
        <pc:picChg chg="del">
          <ac:chgData name="Laura Oathout" userId="6ff55ba14486fe89" providerId="LiveId" clId="{5D46ECA1-4ACB-4075-9BA9-CBCE7548F389}" dt="2023-04-20T02:10:16.069" v="547"/>
          <ac:picMkLst>
            <pc:docMk/>
            <pc:sldMk cId="278883866" sldId="299"/>
            <ac:picMk id="8" creationId="{1AB2AE64-9ECF-D3B8-78D4-74660F8CDECD}"/>
          </ac:picMkLst>
        </pc:picChg>
        <pc:picChg chg="del">
          <ac:chgData name="Laura Oathout" userId="6ff55ba14486fe89" providerId="LiveId" clId="{5D46ECA1-4ACB-4075-9BA9-CBCE7548F389}" dt="2023-04-20T02:10:16.069" v="545"/>
          <ac:picMkLst>
            <pc:docMk/>
            <pc:sldMk cId="278883866" sldId="299"/>
            <ac:picMk id="14" creationId="{7D480B4C-F7CB-9564-FEB5-1E85FD0E8EE5}"/>
          </ac:picMkLst>
        </pc:picChg>
        <pc:picChg chg="del">
          <ac:chgData name="Laura Oathout" userId="6ff55ba14486fe89" providerId="LiveId" clId="{5D46ECA1-4ACB-4075-9BA9-CBCE7548F389}" dt="2023-04-20T02:10:16.069" v="539"/>
          <ac:picMkLst>
            <pc:docMk/>
            <pc:sldMk cId="278883866" sldId="299"/>
            <ac:picMk id="32" creationId="{5F60C48B-F00D-402A-BA97-BEB7411A14B1}"/>
          </ac:picMkLst>
        </pc:picChg>
      </pc:sldChg>
      <pc:sldChg chg="delSp mod setBg">
        <pc:chgData name="Laura Oathout" userId="6ff55ba14486fe89" providerId="LiveId" clId="{5D46ECA1-4ACB-4075-9BA9-CBCE7548F389}" dt="2023-04-20T02:10:16.069" v="533"/>
        <pc:sldMkLst>
          <pc:docMk/>
          <pc:sldMk cId="1239266627" sldId="300"/>
        </pc:sldMkLst>
        <pc:spChg chg="del">
          <ac:chgData name="Laura Oathout" userId="6ff55ba14486fe89" providerId="LiveId" clId="{5D46ECA1-4ACB-4075-9BA9-CBCE7548F389}" dt="2023-04-20T02:10:16.024" v="491"/>
          <ac:spMkLst>
            <pc:docMk/>
            <pc:sldMk cId="1239266627" sldId="300"/>
            <ac:spMk id="2" creationId="{005868F1-D0A5-DB3F-0844-D0A1599682B8}"/>
          </ac:spMkLst>
        </pc:spChg>
        <pc:spChg chg="del">
          <ac:chgData name="Laura Oathout" userId="6ff55ba14486fe89" providerId="LiveId" clId="{5D46ECA1-4ACB-4075-9BA9-CBCE7548F389}" dt="2023-04-20T02:10:16.035" v="515"/>
          <ac:spMkLst>
            <pc:docMk/>
            <pc:sldMk cId="1239266627" sldId="300"/>
            <ac:spMk id="16" creationId="{4C29B0F5-633F-75CD-31F3-B4C819B0E41C}"/>
          </ac:spMkLst>
        </pc:spChg>
        <pc:spChg chg="del">
          <ac:chgData name="Laura Oathout" userId="6ff55ba14486fe89" providerId="LiveId" clId="{5D46ECA1-4ACB-4075-9BA9-CBCE7548F389}" dt="2023-04-20T02:10:16.039" v="519"/>
          <ac:spMkLst>
            <pc:docMk/>
            <pc:sldMk cId="1239266627" sldId="300"/>
            <ac:spMk id="17" creationId="{D91CEF05-FC96-CC64-C523-75C3E2F12EE0}"/>
          </ac:spMkLst>
        </pc:spChg>
        <pc:spChg chg="del">
          <ac:chgData name="Laura Oathout" userId="6ff55ba14486fe89" providerId="LiveId" clId="{5D46ECA1-4ACB-4075-9BA9-CBCE7548F389}" dt="2023-04-20T02:10:16.039" v="521"/>
          <ac:spMkLst>
            <pc:docMk/>
            <pc:sldMk cId="1239266627" sldId="300"/>
            <ac:spMk id="18" creationId="{D7E0D3A6-4084-9BB8-5B1C-97E2A16A81D9}"/>
          </ac:spMkLst>
        </pc:spChg>
        <pc:spChg chg="del">
          <ac:chgData name="Laura Oathout" userId="6ff55ba14486fe89" providerId="LiveId" clId="{5D46ECA1-4ACB-4075-9BA9-CBCE7548F389}" dt="2023-04-20T02:10:16.035" v="513"/>
          <ac:spMkLst>
            <pc:docMk/>
            <pc:sldMk cId="1239266627" sldId="300"/>
            <ac:spMk id="20" creationId="{DBB2627D-CA85-9C81-3374-D13E526318CF}"/>
          </ac:spMkLst>
        </pc:spChg>
        <pc:spChg chg="del">
          <ac:chgData name="Laura Oathout" userId="6ff55ba14486fe89" providerId="LiveId" clId="{5D46ECA1-4ACB-4075-9BA9-CBCE7548F389}" dt="2023-04-20T02:10:16.020" v="487"/>
          <ac:spMkLst>
            <pc:docMk/>
            <pc:sldMk cId="1239266627" sldId="300"/>
            <ac:spMk id="21" creationId="{29888B38-CE9F-8DAB-41D7-C179B9D3BF86}"/>
          </ac:spMkLst>
        </pc:spChg>
        <pc:spChg chg="del">
          <ac:chgData name="Laura Oathout" userId="6ff55ba14486fe89" providerId="LiveId" clId="{5D46ECA1-4ACB-4075-9BA9-CBCE7548F389}" dt="2023-04-20T02:10:16.022" v="489"/>
          <ac:spMkLst>
            <pc:docMk/>
            <pc:sldMk cId="1239266627" sldId="300"/>
            <ac:spMk id="22" creationId="{52F81234-3A2E-486D-2430-4CB9D2CA8CA6}"/>
          </ac:spMkLst>
        </pc:spChg>
        <pc:spChg chg="del">
          <ac:chgData name="Laura Oathout" userId="6ff55ba14486fe89" providerId="LiveId" clId="{5D46ECA1-4ACB-4075-9BA9-CBCE7548F389}" dt="2023-04-20T02:10:16.025" v="495"/>
          <ac:spMkLst>
            <pc:docMk/>
            <pc:sldMk cId="1239266627" sldId="300"/>
            <ac:spMk id="29" creationId="{FAC88045-7B7D-9F7D-FC21-025A7E415061}"/>
          </ac:spMkLst>
        </pc:spChg>
        <pc:spChg chg="del">
          <ac:chgData name="Laura Oathout" userId="6ff55ba14486fe89" providerId="LiveId" clId="{5D46ECA1-4ACB-4075-9BA9-CBCE7548F389}" dt="2023-04-20T02:10:16.025" v="499"/>
          <ac:spMkLst>
            <pc:docMk/>
            <pc:sldMk cId="1239266627" sldId="300"/>
            <ac:spMk id="41" creationId="{40A52137-4D1B-AB75-CC12-B0E8A1888CBC}"/>
          </ac:spMkLst>
        </pc:spChg>
        <pc:spChg chg="del">
          <ac:chgData name="Laura Oathout" userId="6ff55ba14486fe89" providerId="LiveId" clId="{5D46ECA1-4ACB-4075-9BA9-CBCE7548F389}" dt="2023-04-20T02:10:16.025" v="503"/>
          <ac:spMkLst>
            <pc:docMk/>
            <pc:sldMk cId="1239266627" sldId="300"/>
            <ac:spMk id="44" creationId="{E4E0123B-D664-2C61-F3DC-33E789F1660E}"/>
          </ac:spMkLst>
        </pc:spChg>
        <pc:spChg chg="del">
          <ac:chgData name="Laura Oathout" userId="6ff55ba14486fe89" providerId="LiveId" clId="{5D46ECA1-4ACB-4075-9BA9-CBCE7548F389}" dt="2023-04-20T02:10:16.025" v="507"/>
          <ac:spMkLst>
            <pc:docMk/>
            <pc:sldMk cId="1239266627" sldId="300"/>
            <ac:spMk id="47" creationId="{6F579348-8F05-635E-BB7B-9D9C445C9ED1}"/>
          </ac:spMkLst>
        </pc:spChg>
        <pc:spChg chg="del">
          <ac:chgData name="Laura Oathout" userId="6ff55ba14486fe89" providerId="LiveId" clId="{5D46ECA1-4ACB-4075-9BA9-CBCE7548F389}" dt="2023-04-20T02:10:16.034" v="511"/>
          <ac:spMkLst>
            <pc:docMk/>
            <pc:sldMk cId="1239266627" sldId="300"/>
            <ac:spMk id="50" creationId="{7F57A4BC-9830-D59E-B75E-0A5E4611D967}"/>
          </ac:spMkLst>
        </pc:spChg>
        <pc:picChg chg="del">
          <ac:chgData name="Laura Oathout" userId="6ff55ba14486fe89" providerId="LiveId" clId="{5D46ECA1-4ACB-4075-9BA9-CBCE7548F389}" dt="2023-04-20T02:10:16.039" v="523"/>
          <ac:picMkLst>
            <pc:docMk/>
            <pc:sldMk cId="1239266627" sldId="300"/>
            <ac:picMk id="3" creationId="{35250D87-F5B9-D555-8F16-F5A91D4C7CED}"/>
          </ac:picMkLst>
        </pc:picChg>
        <pc:picChg chg="del">
          <ac:chgData name="Laura Oathout" userId="6ff55ba14486fe89" providerId="LiveId" clId="{5D46ECA1-4ACB-4075-9BA9-CBCE7548F389}" dt="2023-04-20T02:10:16.039" v="525"/>
          <ac:picMkLst>
            <pc:docMk/>
            <pc:sldMk cId="1239266627" sldId="300"/>
            <ac:picMk id="7" creationId="{B725A114-BBE8-04E6-2356-A9D31135E28A}"/>
          </ac:picMkLst>
        </pc:picChg>
        <pc:picChg chg="del">
          <ac:chgData name="Laura Oathout" userId="6ff55ba14486fe89" providerId="LiveId" clId="{5D46ECA1-4ACB-4075-9BA9-CBCE7548F389}" dt="2023-04-20T02:10:16.039" v="527"/>
          <ac:picMkLst>
            <pc:docMk/>
            <pc:sldMk cId="1239266627" sldId="300"/>
            <ac:picMk id="9" creationId="{042E0AF6-FEAF-1EB2-550F-0470A031C986}"/>
          </ac:picMkLst>
        </pc:picChg>
        <pc:picChg chg="del">
          <ac:chgData name="Laura Oathout" userId="6ff55ba14486fe89" providerId="LiveId" clId="{5D46ECA1-4ACB-4075-9BA9-CBCE7548F389}" dt="2023-04-20T02:10:16.039" v="529"/>
          <ac:picMkLst>
            <pc:docMk/>
            <pc:sldMk cId="1239266627" sldId="300"/>
            <ac:picMk id="11" creationId="{EFE7656A-DD54-6B22-DD26-B94C7C4C7206}"/>
          </ac:picMkLst>
        </pc:picChg>
        <pc:picChg chg="del">
          <ac:chgData name="Laura Oathout" userId="6ff55ba14486fe89" providerId="LiveId" clId="{5D46ECA1-4ACB-4075-9BA9-CBCE7548F389}" dt="2023-04-20T02:10:16.039" v="531"/>
          <ac:picMkLst>
            <pc:docMk/>
            <pc:sldMk cId="1239266627" sldId="300"/>
            <ac:picMk id="12" creationId="{A42BE196-F881-470A-A271-008F9D398B60}"/>
          </ac:picMkLst>
        </pc:picChg>
        <pc:picChg chg="del">
          <ac:chgData name="Laura Oathout" userId="6ff55ba14486fe89" providerId="LiveId" clId="{5D46ECA1-4ACB-4075-9BA9-CBCE7548F389}" dt="2023-04-20T02:10:16.037" v="517"/>
          <ac:picMkLst>
            <pc:docMk/>
            <pc:sldMk cId="1239266627" sldId="300"/>
            <ac:picMk id="25" creationId="{538EFEAE-EC14-1A51-E864-AFB5B51D2AF5}"/>
          </ac:picMkLst>
        </pc:picChg>
        <pc:picChg chg="del">
          <ac:chgData name="Laura Oathout" userId="6ff55ba14486fe89" providerId="LiveId" clId="{5D46ECA1-4ACB-4075-9BA9-CBCE7548F389}" dt="2023-04-20T02:10:16.025" v="493"/>
          <ac:picMkLst>
            <pc:docMk/>
            <pc:sldMk cId="1239266627" sldId="300"/>
            <ac:picMk id="30" creationId="{2C31247D-C9DA-5082-BEFB-64C7C9C22544}"/>
          </ac:picMkLst>
        </pc:picChg>
        <pc:picChg chg="del">
          <ac:chgData name="Laura Oathout" userId="6ff55ba14486fe89" providerId="LiveId" clId="{5D46ECA1-4ACB-4075-9BA9-CBCE7548F389}" dt="2023-04-20T02:10:16.025" v="497"/>
          <ac:picMkLst>
            <pc:docMk/>
            <pc:sldMk cId="1239266627" sldId="300"/>
            <ac:picMk id="40" creationId="{EA5016CD-8BF0-882F-094B-2CE3717A316B}"/>
          </ac:picMkLst>
        </pc:picChg>
        <pc:picChg chg="del">
          <ac:chgData name="Laura Oathout" userId="6ff55ba14486fe89" providerId="LiveId" clId="{5D46ECA1-4ACB-4075-9BA9-CBCE7548F389}" dt="2023-04-20T02:10:16.025" v="501"/>
          <ac:picMkLst>
            <pc:docMk/>
            <pc:sldMk cId="1239266627" sldId="300"/>
            <ac:picMk id="43" creationId="{4E99B849-A3BF-AA00-9B15-00ADF7889FDE}"/>
          </ac:picMkLst>
        </pc:picChg>
        <pc:picChg chg="del">
          <ac:chgData name="Laura Oathout" userId="6ff55ba14486fe89" providerId="LiveId" clId="{5D46ECA1-4ACB-4075-9BA9-CBCE7548F389}" dt="2023-04-20T02:10:16.025" v="505"/>
          <ac:picMkLst>
            <pc:docMk/>
            <pc:sldMk cId="1239266627" sldId="300"/>
            <ac:picMk id="46" creationId="{AA699F85-4517-60CF-17E3-8DAD93D4A27A}"/>
          </ac:picMkLst>
        </pc:picChg>
        <pc:picChg chg="del">
          <ac:chgData name="Laura Oathout" userId="6ff55ba14486fe89" providerId="LiveId" clId="{5D46ECA1-4ACB-4075-9BA9-CBCE7548F389}" dt="2023-04-20T02:10:16.025" v="509"/>
          <ac:picMkLst>
            <pc:docMk/>
            <pc:sldMk cId="1239266627" sldId="300"/>
            <ac:picMk id="49" creationId="{D6B6C032-72E0-5D11-17EA-FEC36ECF3C3E}"/>
          </ac:picMkLst>
        </pc:picChg>
      </pc:sldChg>
      <pc:sldChg chg="delSp mod setBg">
        <pc:chgData name="Laura Oathout" userId="6ff55ba14486fe89" providerId="LiveId" clId="{5D46ECA1-4ACB-4075-9BA9-CBCE7548F389}" dt="2023-04-20T02:10:15.375" v="81"/>
        <pc:sldMkLst>
          <pc:docMk/>
          <pc:sldMk cId="3964718903" sldId="301"/>
        </pc:sldMkLst>
        <pc:spChg chg="del">
          <ac:chgData name="Laura Oathout" userId="6ff55ba14486fe89" providerId="LiveId" clId="{5D46ECA1-4ACB-4075-9BA9-CBCE7548F389}" dt="2023-04-20T02:10:15.336" v="59"/>
          <ac:spMkLst>
            <pc:docMk/>
            <pc:sldMk cId="3964718903" sldId="301"/>
            <ac:spMk id="3" creationId="{1577AD4D-34F5-2C39-E0DD-3A878901CDE1}"/>
          </ac:spMkLst>
        </pc:spChg>
        <pc:spChg chg="del">
          <ac:chgData name="Laura Oathout" userId="6ff55ba14486fe89" providerId="LiveId" clId="{5D46ECA1-4ACB-4075-9BA9-CBCE7548F389}" dt="2023-04-20T02:10:15.312" v="55"/>
          <ac:spMkLst>
            <pc:docMk/>
            <pc:sldMk cId="3964718903" sldId="301"/>
            <ac:spMk id="4" creationId="{AAD008BC-89C7-1802-206C-09276A7C18AF}"/>
          </ac:spMkLst>
        </pc:spChg>
        <pc:spChg chg="del">
          <ac:chgData name="Laura Oathout" userId="6ff55ba14486fe89" providerId="LiveId" clId="{5D46ECA1-4ACB-4075-9BA9-CBCE7548F389}" dt="2023-04-20T02:10:15.312" v="57"/>
          <ac:spMkLst>
            <pc:docMk/>
            <pc:sldMk cId="3964718903" sldId="301"/>
            <ac:spMk id="7" creationId="{525A8F59-7E7D-2AC7-19C1-1EB63E34B3DB}"/>
          </ac:spMkLst>
        </pc:spChg>
        <pc:grpChg chg="del">
          <ac:chgData name="Laura Oathout" userId="6ff55ba14486fe89" providerId="LiveId" clId="{5D46ECA1-4ACB-4075-9BA9-CBCE7548F389}" dt="2023-04-20T02:10:15.336" v="65"/>
          <ac:grpSpMkLst>
            <pc:docMk/>
            <pc:sldMk cId="3964718903" sldId="301"/>
            <ac:grpSpMk id="22" creationId="{3F84C51C-CD7C-9288-331C-D1841C687AF7}"/>
          </ac:grpSpMkLst>
        </pc:grpChg>
        <pc:grpChg chg="del">
          <ac:chgData name="Laura Oathout" userId="6ff55ba14486fe89" providerId="LiveId" clId="{5D46ECA1-4ACB-4075-9BA9-CBCE7548F389}" dt="2023-04-20T02:10:15.344" v="77"/>
          <ac:grpSpMkLst>
            <pc:docMk/>
            <pc:sldMk cId="3964718903" sldId="301"/>
            <ac:grpSpMk id="34" creationId="{6B3EC932-0770-C822-B2E8-51A9FFA76933}"/>
          </ac:grpSpMkLst>
        </pc:grpChg>
        <pc:grpChg chg="del">
          <ac:chgData name="Laura Oathout" userId="6ff55ba14486fe89" providerId="LiveId" clId="{5D46ECA1-4ACB-4075-9BA9-CBCE7548F389}" dt="2023-04-20T02:10:15.344" v="69"/>
          <ac:grpSpMkLst>
            <pc:docMk/>
            <pc:sldMk cId="3964718903" sldId="301"/>
            <ac:grpSpMk id="46" creationId="{414AA8E3-B0B3-E9CD-01DD-A1B34CC11CC7}"/>
          </ac:grpSpMkLst>
        </pc:grpChg>
        <pc:grpChg chg="del">
          <ac:chgData name="Laura Oathout" userId="6ff55ba14486fe89" providerId="LiveId" clId="{5D46ECA1-4ACB-4075-9BA9-CBCE7548F389}" dt="2023-04-20T02:10:15.344" v="73"/>
          <ac:grpSpMkLst>
            <pc:docMk/>
            <pc:sldMk cId="3964718903" sldId="301"/>
            <ac:grpSpMk id="47" creationId="{2A08B5D0-139E-4058-8FEB-C1F430C8E38F}"/>
          </ac:grpSpMkLst>
        </pc:grpChg>
        <pc:grpChg chg="del">
          <ac:chgData name="Laura Oathout" userId="6ff55ba14486fe89" providerId="LiveId" clId="{5D46ECA1-4ACB-4075-9BA9-CBCE7548F389}" dt="2023-04-20T02:10:15.344" v="75"/>
          <ac:grpSpMkLst>
            <pc:docMk/>
            <pc:sldMk cId="3964718903" sldId="301"/>
            <ac:grpSpMk id="78" creationId="{48ADD8D4-5EF4-BB57-C331-DA180581A95C}"/>
          </ac:grpSpMkLst>
        </pc:grpChg>
        <pc:picChg chg="del">
          <ac:chgData name="Laura Oathout" userId="6ff55ba14486fe89" providerId="LiveId" clId="{5D46ECA1-4ACB-4075-9BA9-CBCE7548F389}" dt="2023-04-20T02:10:15.336" v="61"/>
          <ac:picMkLst>
            <pc:docMk/>
            <pc:sldMk cId="3964718903" sldId="301"/>
            <ac:picMk id="5" creationId="{4402A3C7-4DA6-9ED5-4014-82A86A2C0C76}"/>
          </ac:picMkLst>
        </pc:picChg>
        <pc:picChg chg="del">
          <ac:chgData name="Laura Oathout" userId="6ff55ba14486fe89" providerId="LiveId" clId="{5D46ECA1-4ACB-4075-9BA9-CBCE7548F389}" dt="2023-04-20T02:10:15.336" v="63"/>
          <ac:picMkLst>
            <pc:docMk/>
            <pc:sldMk cId="3964718903" sldId="301"/>
            <ac:picMk id="17" creationId="{24BD3DA6-5A66-3839-CC6F-BBC3EDE9D21F}"/>
          </ac:picMkLst>
        </pc:picChg>
        <pc:picChg chg="del">
          <ac:chgData name="Laura Oathout" userId="6ff55ba14486fe89" providerId="LiveId" clId="{5D46ECA1-4ACB-4075-9BA9-CBCE7548F389}" dt="2023-04-20T02:10:15.344" v="79"/>
          <ac:picMkLst>
            <pc:docMk/>
            <pc:sldMk cId="3964718903" sldId="301"/>
            <ac:picMk id="32" creationId="{064FFE37-8890-F869-B5D7-3E88F028785B}"/>
          </ac:picMkLst>
        </pc:picChg>
        <pc:picChg chg="del">
          <ac:chgData name="Laura Oathout" userId="6ff55ba14486fe89" providerId="LiveId" clId="{5D46ECA1-4ACB-4075-9BA9-CBCE7548F389}" dt="2023-04-20T02:10:15.344" v="71"/>
          <ac:picMkLst>
            <pc:docMk/>
            <pc:sldMk cId="3964718903" sldId="301"/>
            <ac:picMk id="36" creationId="{4E730FAB-061E-6F7B-E481-7763CA688215}"/>
          </ac:picMkLst>
        </pc:picChg>
        <pc:picChg chg="del">
          <ac:chgData name="Laura Oathout" userId="6ff55ba14486fe89" providerId="LiveId" clId="{5D46ECA1-4ACB-4075-9BA9-CBCE7548F389}" dt="2023-04-20T02:10:15.336" v="67"/>
          <ac:picMkLst>
            <pc:docMk/>
            <pc:sldMk cId="3964718903" sldId="301"/>
            <ac:picMk id="51" creationId="{0326F132-0484-7506-7E69-6F4C2553780B}"/>
          </ac:picMkLst>
        </pc:picChg>
      </pc:sldChg>
      <pc:sldChg chg="delSp mod setBg">
        <pc:chgData name="Laura Oathout" userId="6ff55ba14486fe89" providerId="LiveId" clId="{5D46ECA1-4ACB-4075-9BA9-CBCE7548F389}" dt="2023-04-20T02:10:15.422" v="109"/>
        <pc:sldMkLst>
          <pc:docMk/>
          <pc:sldMk cId="3555974032" sldId="302"/>
        </pc:sldMkLst>
        <pc:spChg chg="del">
          <ac:chgData name="Laura Oathout" userId="6ff55ba14486fe89" providerId="LiveId" clId="{5D46ECA1-4ACB-4075-9BA9-CBCE7548F389}" dt="2023-04-20T02:10:15.375" v="87"/>
          <ac:spMkLst>
            <pc:docMk/>
            <pc:sldMk cId="3555974032" sldId="302"/>
            <ac:spMk id="3" creationId="{1577AD4D-34F5-2C39-E0DD-3A878901CDE1}"/>
          </ac:spMkLst>
        </pc:spChg>
        <pc:spChg chg="del">
          <ac:chgData name="Laura Oathout" userId="6ff55ba14486fe89" providerId="LiveId" clId="{5D46ECA1-4ACB-4075-9BA9-CBCE7548F389}" dt="2023-04-20T02:10:15.375" v="83"/>
          <ac:spMkLst>
            <pc:docMk/>
            <pc:sldMk cId="3555974032" sldId="302"/>
            <ac:spMk id="4" creationId="{AAD008BC-89C7-1802-206C-09276A7C18AF}"/>
          </ac:spMkLst>
        </pc:spChg>
        <pc:spChg chg="del">
          <ac:chgData name="Laura Oathout" userId="6ff55ba14486fe89" providerId="LiveId" clId="{5D46ECA1-4ACB-4075-9BA9-CBCE7548F389}" dt="2023-04-20T02:10:15.375" v="85"/>
          <ac:spMkLst>
            <pc:docMk/>
            <pc:sldMk cId="3555974032" sldId="302"/>
            <ac:spMk id="7" creationId="{525A8F59-7E7D-2AC7-19C1-1EB63E34B3DB}"/>
          </ac:spMkLst>
        </pc:spChg>
        <pc:spChg chg="del">
          <ac:chgData name="Laura Oathout" userId="6ff55ba14486fe89" providerId="LiveId" clId="{5D46ECA1-4ACB-4075-9BA9-CBCE7548F389}" dt="2023-04-20T02:10:15.391" v="103"/>
          <ac:spMkLst>
            <pc:docMk/>
            <pc:sldMk cId="3555974032" sldId="302"/>
            <ac:spMk id="37" creationId="{23F43766-2992-E6F3-A631-B5D8000D66CD}"/>
          </ac:spMkLst>
        </pc:spChg>
        <pc:grpChg chg="del">
          <ac:chgData name="Laura Oathout" userId="6ff55ba14486fe89" providerId="LiveId" clId="{5D46ECA1-4ACB-4075-9BA9-CBCE7548F389}" dt="2023-04-20T02:10:15.375" v="91"/>
          <ac:grpSpMkLst>
            <pc:docMk/>
            <pc:sldMk cId="3555974032" sldId="302"/>
            <ac:grpSpMk id="5" creationId="{54F863EB-9DA7-9E6F-1D24-35899BE4D07D}"/>
          </ac:grpSpMkLst>
        </pc:grpChg>
        <pc:grpChg chg="del">
          <ac:chgData name="Laura Oathout" userId="6ff55ba14486fe89" providerId="LiveId" clId="{5D46ECA1-4ACB-4075-9BA9-CBCE7548F389}" dt="2023-04-20T02:10:15.391" v="95"/>
          <ac:grpSpMkLst>
            <pc:docMk/>
            <pc:sldMk cId="3555974032" sldId="302"/>
            <ac:grpSpMk id="16" creationId="{5DF87A5D-B383-45F7-F0B9-E1E5C68574FB}"/>
          </ac:grpSpMkLst>
        </pc:grpChg>
        <pc:grpChg chg="del">
          <ac:chgData name="Laura Oathout" userId="6ff55ba14486fe89" providerId="LiveId" clId="{5D46ECA1-4ACB-4075-9BA9-CBCE7548F389}" dt="2023-04-20T02:10:15.391" v="105"/>
          <ac:grpSpMkLst>
            <pc:docMk/>
            <pc:sldMk cId="3555974032" sldId="302"/>
            <ac:grpSpMk id="27" creationId="{32DF78F8-2653-2E6F-2355-91B6290AB474}"/>
          </ac:grpSpMkLst>
        </pc:grpChg>
        <pc:grpChg chg="del">
          <ac:chgData name="Laura Oathout" userId="6ff55ba14486fe89" providerId="LiveId" clId="{5D46ECA1-4ACB-4075-9BA9-CBCE7548F389}" dt="2023-04-20T02:10:15.391" v="99"/>
          <ac:grpSpMkLst>
            <pc:docMk/>
            <pc:sldMk cId="3555974032" sldId="302"/>
            <ac:grpSpMk id="28" creationId="{D99CF1A7-B21F-203F-20FC-E34F3CBB764A}"/>
          </ac:grpSpMkLst>
        </pc:grpChg>
        <pc:grpChg chg="del">
          <ac:chgData name="Laura Oathout" userId="6ff55ba14486fe89" providerId="LiveId" clId="{5D46ECA1-4ACB-4075-9BA9-CBCE7548F389}" dt="2023-04-20T02:10:15.391" v="107"/>
          <ac:grpSpMkLst>
            <pc:docMk/>
            <pc:sldMk cId="3555974032" sldId="302"/>
            <ac:grpSpMk id="36" creationId="{8B7F7E12-E7AD-B27D-F854-5059BC2BD7B8}"/>
          </ac:grpSpMkLst>
        </pc:grpChg>
        <pc:picChg chg="del">
          <ac:chgData name="Laura Oathout" userId="6ff55ba14486fe89" providerId="LiveId" clId="{5D46ECA1-4ACB-4075-9BA9-CBCE7548F389}" dt="2023-04-20T02:10:15.375" v="89"/>
          <ac:picMkLst>
            <pc:docMk/>
            <pc:sldMk cId="3555974032" sldId="302"/>
            <ac:picMk id="2" creationId="{1E0EEA5F-7134-AA2F-F09D-3D77D6B46851}"/>
          </ac:picMkLst>
        </pc:picChg>
        <pc:picChg chg="del">
          <ac:chgData name="Laura Oathout" userId="6ff55ba14486fe89" providerId="LiveId" clId="{5D46ECA1-4ACB-4075-9BA9-CBCE7548F389}" dt="2023-04-20T02:10:15.375" v="93"/>
          <ac:picMkLst>
            <pc:docMk/>
            <pc:sldMk cId="3555974032" sldId="302"/>
            <ac:picMk id="15" creationId="{617D2253-F524-E3B6-00E6-3FA961912343}"/>
          </ac:picMkLst>
        </pc:picChg>
        <pc:picChg chg="del">
          <ac:chgData name="Laura Oathout" userId="6ff55ba14486fe89" providerId="LiveId" clId="{5D46ECA1-4ACB-4075-9BA9-CBCE7548F389}" dt="2023-04-20T02:10:15.391" v="101"/>
          <ac:picMkLst>
            <pc:docMk/>
            <pc:sldMk cId="3555974032" sldId="302"/>
            <ac:picMk id="17" creationId="{24BD3DA6-5A66-3839-CC6F-BBC3EDE9D21F}"/>
          </ac:picMkLst>
        </pc:picChg>
        <pc:picChg chg="del">
          <ac:chgData name="Laura Oathout" userId="6ff55ba14486fe89" providerId="LiveId" clId="{5D46ECA1-4ACB-4075-9BA9-CBCE7548F389}" dt="2023-04-20T02:10:15.391" v="97"/>
          <ac:picMkLst>
            <pc:docMk/>
            <pc:sldMk cId="3555974032" sldId="302"/>
            <ac:picMk id="26" creationId="{17BACD11-7713-579D-F2AC-91EFB790BDC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949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751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321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092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124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35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43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954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143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781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575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6A50F-5D14-4B89-B260-0B12C5FF7E36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13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784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1725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1018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26517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17558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3100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89821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7979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30039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5662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326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4671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9068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0980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92666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883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068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4718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974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7448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3086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902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656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4829</TotalTime>
  <Words>0</Words>
  <Application>Microsoft Office PowerPoint</Application>
  <PresentationFormat>On-screen Show (4:3)</PresentationFormat>
  <Paragraphs>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2</cp:revision>
  <dcterms:created xsi:type="dcterms:W3CDTF">2023-03-02T14:44:16Z</dcterms:created>
  <dcterms:modified xsi:type="dcterms:W3CDTF">2023-04-20T02:10:16Z</dcterms:modified>
</cp:coreProperties>
</file>